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0" r:id="rId7"/>
    <p:sldId id="261" r:id="rId8"/>
    <p:sldId id="262" r:id="rId9"/>
    <p:sldId id="264" r:id="rId10"/>
    <p:sldId id="279" r:id="rId11"/>
    <p:sldId id="265" r:id="rId12"/>
    <p:sldId id="266" r:id="rId13"/>
    <p:sldId id="268" r:id="rId14"/>
    <p:sldId id="269" r:id="rId15"/>
    <p:sldId id="267" r:id="rId16"/>
    <p:sldId id="270" r:id="rId17"/>
    <p:sldId id="271" r:id="rId18"/>
    <p:sldId id="273" r:id="rId19"/>
    <p:sldId id="276" r:id="rId20"/>
    <p:sldId id="277" r:id="rId21"/>
    <p:sldId id="272" r:id="rId22"/>
    <p:sldId id="280" r:id="rId23"/>
    <p:sldId id="282" r:id="rId24"/>
    <p:sldId id="281" r:id="rId25"/>
    <p:sldId id="283"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6" autoAdjust="0"/>
    <p:restoredTop sz="94660"/>
  </p:normalViewPr>
  <p:slideViewPr>
    <p:cSldViewPr snapToGrid="0">
      <p:cViewPr varScale="1">
        <p:scale>
          <a:sx n="84" d="100"/>
          <a:sy n="84" d="100"/>
        </p:scale>
        <p:origin x="350" y="86"/>
      </p:cViewPr>
      <p:guideLst/>
    </p:cSldViewPr>
  </p:slideViewPr>
  <p:notesTextViewPr>
    <p:cViewPr>
      <p:scale>
        <a:sx n="1" d="1"/>
        <a:sy n="1" d="1"/>
      </p:scale>
      <p:origin x="0" y="0"/>
    </p:cViewPr>
  </p:notesTextViewPr>
  <p:sorterViewPr>
    <p:cViewPr>
      <p:scale>
        <a:sx n="100" d="100"/>
        <a:sy n="100" d="100"/>
      </p:scale>
      <p:origin x="0" y="-592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zini Floriano" userId="3e24d98c-e49e-43c2-bb5c-40622a93c0c0" providerId="ADAL" clId="{087E0978-7D20-48E7-8C22-C4A2FFF5922B}"/>
    <pc:docChg chg="undo custSel addSld delSld modSld sldOrd">
      <pc:chgData name="Mazzini Floriano" userId="3e24d98c-e49e-43c2-bb5c-40622a93c0c0" providerId="ADAL" clId="{087E0978-7D20-48E7-8C22-C4A2FFF5922B}" dt="2018-01-22T09:39:47.840" v="4598"/>
      <pc:docMkLst>
        <pc:docMk/>
      </pc:docMkLst>
      <pc:sldChg chg="modSp modAnim">
        <pc:chgData name="Mazzini Floriano" userId="3e24d98c-e49e-43c2-bb5c-40622a93c0c0" providerId="ADAL" clId="{087E0978-7D20-48E7-8C22-C4A2FFF5922B}" dt="2018-01-11T14:15:13.594" v="952"/>
        <pc:sldMkLst>
          <pc:docMk/>
          <pc:sldMk cId="958751154" sldId="259"/>
        </pc:sldMkLst>
        <pc:spChg chg="mod">
          <ac:chgData name="Mazzini Floriano" userId="3e24d98c-e49e-43c2-bb5c-40622a93c0c0" providerId="ADAL" clId="{087E0978-7D20-48E7-8C22-C4A2FFF5922B}" dt="2018-01-11T14:11:14.881" v="940" actId="20577"/>
          <ac:spMkLst>
            <pc:docMk/>
            <pc:sldMk cId="958751154" sldId="259"/>
            <ac:spMk id="3" creationId="{3D9A9809-637E-4E32-B78A-A415AECC151F}"/>
          </ac:spMkLst>
        </pc:spChg>
      </pc:sldChg>
      <pc:sldChg chg="modSp">
        <pc:chgData name="Mazzini Floriano" userId="3e24d98c-e49e-43c2-bb5c-40622a93c0c0" providerId="ADAL" clId="{087E0978-7D20-48E7-8C22-C4A2FFF5922B}" dt="2018-01-11T15:02:54.306" v="1083" actId="20577"/>
        <pc:sldMkLst>
          <pc:docMk/>
          <pc:sldMk cId="1329195313" sldId="260"/>
        </pc:sldMkLst>
        <pc:spChg chg="mod">
          <ac:chgData name="Mazzini Floriano" userId="3e24d98c-e49e-43c2-bb5c-40622a93c0c0" providerId="ADAL" clId="{087E0978-7D20-48E7-8C22-C4A2FFF5922B}" dt="2018-01-11T15:02:54.306" v="1083" actId="20577"/>
          <ac:spMkLst>
            <pc:docMk/>
            <pc:sldMk cId="1329195313" sldId="260"/>
            <ac:spMk id="3" creationId="{DFE2B269-0A0A-49D9-9BCB-2F0F58566C27}"/>
          </ac:spMkLst>
        </pc:spChg>
      </pc:sldChg>
      <pc:sldChg chg="modAnim">
        <pc:chgData name="Mazzini Floriano" userId="3e24d98c-e49e-43c2-bb5c-40622a93c0c0" providerId="ADAL" clId="{087E0978-7D20-48E7-8C22-C4A2FFF5922B}" dt="2018-01-11T15:03:07.317" v="1084"/>
        <pc:sldMkLst>
          <pc:docMk/>
          <pc:sldMk cId="221609087" sldId="261"/>
        </pc:sldMkLst>
      </pc:sldChg>
      <pc:sldChg chg="modAnim">
        <pc:chgData name="Mazzini Floriano" userId="3e24d98c-e49e-43c2-bb5c-40622a93c0c0" providerId="ADAL" clId="{087E0978-7D20-48E7-8C22-C4A2FFF5922B}" dt="2018-01-11T15:03:20.951" v="1085"/>
        <pc:sldMkLst>
          <pc:docMk/>
          <pc:sldMk cId="3074796656" sldId="262"/>
        </pc:sldMkLst>
      </pc:sldChg>
      <pc:sldChg chg="modSp modAnim">
        <pc:chgData name="Mazzini Floriano" userId="3e24d98c-e49e-43c2-bb5c-40622a93c0c0" providerId="ADAL" clId="{087E0978-7D20-48E7-8C22-C4A2FFF5922B}" dt="2018-01-11T14:12:42.039" v="951"/>
        <pc:sldMkLst>
          <pc:docMk/>
          <pc:sldMk cId="3882297920" sldId="263"/>
        </pc:sldMkLst>
        <pc:spChg chg="mod">
          <ac:chgData name="Mazzini Floriano" userId="3e24d98c-e49e-43c2-bb5c-40622a93c0c0" providerId="ADAL" clId="{087E0978-7D20-48E7-8C22-C4A2FFF5922B}" dt="2018-01-11T14:12:31.353" v="949"/>
          <ac:spMkLst>
            <pc:docMk/>
            <pc:sldMk cId="3882297920" sldId="263"/>
            <ac:spMk id="3" creationId="{120E4369-9EB0-4F09-94C3-52E399877AFF}"/>
          </ac:spMkLst>
        </pc:spChg>
      </pc:sldChg>
      <pc:sldChg chg="modSp modAnim">
        <pc:chgData name="Mazzini Floriano" userId="3e24d98c-e49e-43c2-bb5c-40622a93c0c0" providerId="ADAL" clId="{087E0978-7D20-48E7-8C22-C4A2FFF5922B}" dt="2018-01-11T15:03:35.725" v="1086"/>
        <pc:sldMkLst>
          <pc:docMk/>
          <pc:sldMk cId="1114750963" sldId="264"/>
        </pc:sldMkLst>
        <pc:spChg chg="mod">
          <ac:chgData name="Mazzini Floriano" userId="3e24d98c-e49e-43c2-bb5c-40622a93c0c0" providerId="ADAL" clId="{087E0978-7D20-48E7-8C22-C4A2FFF5922B}" dt="2018-01-08T16:55:09.785" v="259" actId="403"/>
          <ac:spMkLst>
            <pc:docMk/>
            <pc:sldMk cId="1114750963" sldId="264"/>
            <ac:spMk id="3" creationId="{65E72305-D15F-4F61-88C2-1F327EEECB61}"/>
          </ac:spMkLst>
        </pc:spChg>
      </pc:sldChg>
      <pc:sldChg chg="modAnim">
        <pc:chgData name="Mazzini Floriano" userId="3e24d98c-e49e-43c2-bb5c-40622a93c0c0" providerId="ADAL" clId="{087E0978-7D20-48E7-8C22-C4A2FFF5922B}" dt="2018-01-15T09:54:01.090" v="2384"/>
        <pc:sldMkLst>
          <pc:docMk/>
          <pc:sldMk cId="2902926236" sldId="265"/>
        </pc:sldMkLst>
      </pc:sldChg>
      <pc:sldChg chg="addSp modSp modAnim">
        <pc:chgData name="Mazzini Floriano" userId="3e24d98c-e49e-43c2-bb5c-40622a93c0c0" providerId="ADAL" clId="{087E0978-7D20-48E7-8C22-C4A2FFF5922B}" dt="2018-01-15T09:57:18.542" v="2393"/>
        <pc:sldMkLst>
          <pc:docMk/>
          <pc:sldMk cId="2659220416" sldId="266"/>
        </pc:sldMkLst>
        <pc:spChg chg="add mod">
          <ac:chgData name="Mazzini Floriano" userId="3e24d98c-e49e-43c2-bb5c-40622a93c0c0" providerId="ADAL" clId="{087E0978-7D20-48E7-8C22-C4A2FFF5922B}" dt="2018-01-15T09:56:54.991" v="2392" actId="14100"/>
          <ac:spMkLst>
            <pc:docMk/>
            <pc:sldMk cId="2659220416" sldId="266"/>
            <ac:spMk id="3" creationId="{69511289-3965-4D59-9425-7D9B72414A4E}"/>
          </ac:spMkLst>
        </pc:spChg>
      </pc:sldChg>
      <pc:sldChg chg="addSp modSp modAnim">
        <pc:chgData name="Mazzini Floriano" userId="3e24d98c-e49e-43c2-bb5c-40622a93c0c0" providerId="ADAL" clId="{087E0978-7D20-48E7-8C22-C4A2FFF5922B}" dt="2018-01-11T15:09:59.581" v="1092"/>
        <pc:sldMkLst>
          <pc:docMk/>
          <pc:sldMk cId="2074539289" sldId="267"/>
        </pc:sldMkLst>
        <pc:spChg chg="add mod">
          <ac:chgData name="Mazzini Floriano" userId="3e24d98c-e49e-43c2-bb5c-40622a93c0c0" providerId="ADAL" clId="{087E0978-7D20-48E7-8C22-C4A2FFF5922B}" dt="2018-01-11T15:09:53.231" v="1091" actId="1582"/>
          <ac:spMkLst>
            <pc:docMk/>
            <pc:sldMk cId="2074539289" sldId="267"/>
            <ac:spMk id="3" creationId="{A7E40CDE-1D3E-43CA-9AD4-C39CD6FF46F2}"/>
          </ac:spMkLst>
        </pc:spChg>
      </pc:sldChg>
      <pc:sldChg chg="modSp">
        <pc:chgData name="Mazzini Floriano" userId="3e24d98c-e49e-43c2-bb5c-40622a93c0c0" providerId="ADAL" clId="{087E0978-7D20-48E7-8C22-C4A2FFF5922B}" dt="2018-01-15T10:04:31.050" v="2422" actId="20577"/>
        <pc:sldMkLst>
          <pc:docMk/>
          <pc:sldMk cId="3553449149" sldId="269"/>
        </pc:sldMkLst>
        <pc:spChg chg="mod">
          <ac:chgData name="Mazzini Floriano" userId="3e24d98c-e49e-43c2-bb5c-40622a93c0c0" providerId="ADAL" clId="{087E0978-7D20-48E7-8C22-C4A2FFF5922B}" dt="2018-01-15T10:04:31.050" v="2422" actId="20577"/>
          <ac:spMkLst>
            <pc:docMk/>
            <pc:sldMk cId="3553449149" sldId="269"/>
            <ac:spMk id="2" creationId="{54D92083-2107-4A01-B211-591DB9CC94BD}"/>
          </ac:spMkLst>
        </pc:spChg>
      </pc:sldChg>
      <pc:sldChg chg="addSp modSp modAnim">
        <pc:chgData name="Mazzini Floriano" userId="3e24d98c-e49e-43c2-bb5c-40622a93c0c0" providerId="ADAL" clId="{087E0978-7D20-48E7-8C22-C4A2FFF5922B}" dt="2018-01-11T15:12:33.850" v="1128" actId="1036"/>
        <pc:sldMkLst>
          <pc:docMk/>
          <pc:sldMk cId="1247278307" sldId="271"/>
        </pc:sldMkLst>
        <pc:spChg chg="add mod">
          <ac:chgData name="Mazzini Floriano" userId="3e24d98c-e49e-43c2-bb5c-40622a93c0c0" providerId="ADAL" clId="{087E0978-7D20-48E7-8C22-C4A2FFF5922B}" dt="2018-01-11T15:12:33.850" v="1128" actId="1036"/>
          <ac:spMkLst>
            <pc:docMk/>
            <pc:sldMk cId="1247278307" sldId="271"/>
            <ac:spMk id="7" creationId="{37CBF1CB-C132-47A2-8685-C212496AA65C}"/>
          </ac:spMkLst>
        </pc:spChg>
        <pc:graphicFrameChg chg="modGraphic">
          <ac:chgData name="Mazzini Floriano" userId="3e24d98c-e49e-43c2-bb5c-40622a93c0c0" providerId="ADAL" clId="{087E0978-7D20-48E7-8C22-C4A2FFF5922B}" dt="2018-01-11T15:12:10.325" v="1093" actId="207"/>
          <ac:graphicFrameMkLst>
            <pc:docMk/>
            <pc:sldMk cId="1247278307" sldId="271"/>
            <ac:graphicFrameMk id="4" creationId="{626E9770-EB13-4A2A-B6EA-535828BBC1E9}"/>
          </ac:graphicFrameMkLst>
        </pc:graphicFrameChg>
      </pc:sldChg>
      <pc:sldChg chg="modSp">
        <pc:chgData name="Mazzini Floriano" userId="3e24d98c-e49e-43c2-bb5c-40622a93c0c0" providerId="ADAL" clId="{087E0978-7D20-48E7-8C22-C4A2FFF5922B}" dt="2018-01-15T10:36:06.075" v="2495" actId="113"/>
        <pc:sldMkLst>
          <pc:docMk/>
          <pc:sldMk cId="1274721718" sldId="272"/>
        </pc:sldMkLst>
        <pc:graphicFrameChg chg="modGraphic">
          <ac:chgData name="Mazzini Floriano" userId="3e24d98c-e49e-43c2-bb5c-40622a93c0c0" providerId="ADAL" clId="{087E0978-7D20-48E7-8C22-C4A2FFF5922B}" dt="2018-01-15T10:36:06.075" v="2495" actId="113"/>
          <ac:graphicFrameMkLst>
            <pc:docMk/>
            <pc:sldMk cId="1274721718" sldId="272"/>
            <ac:graphicFrameMk id="4" creationId="{05F12148-7A4E-44D6-9475-3B458B41E68D}"/>
          </ac:graphicFrameMkLst>
        </pc:graphicFrameChg>
      </pc:sldChg>
      <pc:sldChg chg="addSp modSp modAnim">
        <pc:chgData name="Mazzini Floriano" userId="3e24d98c-e49e-43c2-bb5c-40622a93c0c0" providerId="ADAL" clId="{087E0978-7D20-48E7-8C22-C4A2FFF5922B}" dt="2018-01-15T10:06:34.703" v="2424"/>
        <pc:sldMkLst>
          <pc:docMk/>
          <pc:sldMk cId="733770138" sldId="273"/>
        </pc:sldMkLst>
        <pc:spChg chg="mod">
          <ac:chgData name="Mazzini Floriano" userId="3e24d98c-e49e-43c2-bb5c-40622a93c0c0" providerId="ADAL" clId="{087E0978-7D20-48E7-8C22-C4A2FFF5922B}" dt="2018-01-08T12:57:56.079" v="134" actId="1036"/>
          <ac:spMkLst>
            <pc:docMk/>
            <pc:sldMk cId="733770138" sldId="273"/>
            <ac:spMk id="3" creationId="{6C4FFF7B-4838-4CE0-8A06-515E699EF76B}"/>
          </ac:spMkLst>
        </pc:spChg>
        <pc:graphicFrameChg chg="add mod">
          <ac:chgData name="Mazzini Floriano" userId="3e24d98c-e49e-43c2-bb5c-40622a93c0c0" providerId="ADAL" clId="{087E0978-7D20-48E7-8C22-C4A2FFF5922B}" dt="2018-01-08T12:58:05.611" v="150" actId="1035"/>
          <ac:graphicFrameMkLst>
            <pc:docMk/>
            <pc:sldMk cId="733770138" sldId="273"/>
            <ac:graphicFrameMk id="4" creationId="{BB864064-A1F5-4403-94FA-20E27939ED7A}"/>
          </ac:graphicFrameMkLst>
        </pc:graphicFrameChg>
      </pc:sldChg>
      <pc:sldChg chg="modSp del modTransition">
        <pc:chgData name="Mazzini Floriano" userId="3e24d98c-e49e-43c2-bb5c-40622a93c0c0" providerId="ADAL" clId="{087E0978-7D20-48E7-8C22-C4A2FFF5922B}" dt="2018-01-11T15:37:56.219" v="1482" actId="2696"/>
        <pc:sldMkLst>
          <pc:docMk/>
          <pc:sldMk cId="3126283926" sldId="274"/>
        </pc:sldMkLst>
        <pc:spChg chg="mod">
          <ac:chgData name="Mazzini Floriano" userId="3e24d98c-e49e-43c2-bb5c-40622a93c0c0" providerId="ADAL" clId="{087E0978-7D20-48E7-8C22-C4A2FFF5922B}" dt="2018-01-11T15:18:28.424" v="1213" actId="6549"/>
          <ac:spMkLst>
            <pc:docMk/>
            <pc:sldMk cId="3126283926" sldId="274"/>
            <ac:spMk id="5" creationId="{E400B81C-A23C-46B8-A8AA-4F70511AEAF7}"/>
          </ac:spMkLst>
        </pc:spChg>
        <pc:graphicFrameChg chg="modGraphic">
          <ac:chgData name="Mazzini Floriano" userId="3e24d98c-e49e-43c2-bb5c-40622a93c0c0" providerId="ADAL" clId="{087E0978-7D20-48E7-8C22-C4A2FFF5922B}" dt="2018-01-11T15:20:03.101" v="1239" actId="207"/>
          <ac:graphicFrameMkLst>
            <pc:docMk/>
            <pc:sldMk cId="3126283926" sldId="274"/>
            <ac:graphicFrameMk id="4" creationId="{47460201-A483-4695-AC8E-EF59CDC4CBF7}"/>
          </ac:graphicFrameMkLst>
        </pc:graphicFrameChg>
      </pc:sldChg>
      <pc:sldChg chg="del">
        <pc:chgData name="Mazzini Floriano" userId="3e24d98c-e49e-43c2-bb5c-40622a93c0c0" providerId="ADAL" clId="{087E0978-7D20-48E7-8C22-C4A2FFF5922B}" dt="2018-01-08T13:25:22.108" v="152" actId="2696"/>
        <pc:sldMkLst>
          <pc:docMk/>
          <pc:sldMk cId="1440511944" sldId="275"/>
        </pc:sldMkLst>
      </pc:sldChg>
      <pc:sldChg chg="modSp">
        <pc:chgData name="Mazzini Floriano" userId="3e24d98c-e49e-43c2-bb5c-40622a93c0c0" providerId="ADAL" clId="{087E0978-7D20-48E7-8C22-C4A2FFF5922B}" dt="2018-01-08T12:55:01.061" v="53" actId="20577"/>
        <pc:sldMkLst>
          <pc:docMk/>
          <pc:sldMk cId="2547477859" sldId="276"/>
        </pc:sldMkLst>
        <pc:graphicFrameChg chg="modGraphic">
          <ac:chgData name="Mazzini Floriano" userId="3e24d98c-e49e-43c2-bb5c-40622a93c0c0" providerId="ADAL" clId="{087E0978-7D20-48E7-8C22-C4A2FFF5922B}" dt="2018-01-08T12:55:01.061" v="53" actId="20577"/>
          <ac:graphicFrameMkLst>
            <pc:docMk/>
            <pc:sldMk cId="2547477859" sldId="276"/>
            <ac:graphicFrameMk id="4" creationId="{829D2C4A-6A2B-4C02-9B19-F9D34DC81DB9}"/>
          </ac:graphicFrameMkLst>
        </pc:graphicFrameChg>
      </pc:sldChg>
      <pc:sldChg chg="addSp delSp modSp add ord modAnim">
        <pc:chgData name="Mazzini Floriano" userId="3e24d98c-e49e-43c2-bb5c-40622a93c0c0" providerId="ADAL" clId="{087E0978-7D20-48E7-8C22-C4A2FFF5922B}" dt="2018-01-15T10:34:11.292" v="2492"/>
        <pc:sldMkLst>
          <pc:docMk/>
          <pc:sldMk cId="2078872009" sldId="277"/>
        </pc:sldMkLst>
        <pc:spChg chg="mod">
          <ac:chgData name="Mazzini Floriano" userId="3e24d98c-e49e-43c2-bb5c-40622a93c0c0" providerId="ADAL" clId="{087E0978-7D20-48E7-8C22-C4A2FFF5922B}" dt="2018-01-11T15:36:17.990" v="1478" actId="404"/>
          <ac:spMkLst>
            <pc:docMk/>
            <pc:sldMk cId="2078872009" sldId="277"/>
            <ac:spMk id="2" creationId="{AF65F13A-E3D9-40CD-9704-712444F2789B}"/>
          </ac:spMkLst>
        </pc:spChg>
        <pc:spChg chg="add mod">
          <ac:chgData name="Mazzini Floriano" userId="3e24d98c-e49e-43c2-bb5c-40622a93c0c0" providerId="ADAL" clId="{087E0978-7D20-48E7-8C22-C4A2FFF5922B}" dt="2018-01-15T10:33:20.867" v="2436" actId="1582"/>
          <ac:spMkLst>
            <pc:docMk/>
            <pc:sldMk cId="2078872009" sldId="277"/>
            <ac:spMk id="3" creationId="{0A31CB66-C04B-49CF-A02D-EBDCA460ED45}"/>
          </ac:spMkLst>
        </pc:spChg>
        <pc:spChg chg="del">
          <ac:chgData name="Mazzini Floriano" userId="3e24d98c-e49e-43c2-bb5c-40622a93c0c0" providerId="ADAL" clId="{087E0978-7D20-48E7-8C22-C4A2FFF5922B}" dt="2018-01-11T15:25:34.245" v="1241" actId="20577"/>
          <ac:spMkLst>
            <pc:docMk/>
            <pc:sldMk cId="2078872009" sldId="277"/>
            <ac:spMk id="3" creationId="{177E3222-A269-416E-BBA6-0DBA55E1C6CF}"/>
          </ac:spMkLst>
        </pc:spChg>
        <pc:spChg chg="add mod">
          <ac:chgData name="Mazzini Floriano" userId="3e24d98c-e49e-43c2-bb5c-40622a93c0c0" providerId="ADAL" clId="{087E0978-7D20-48E7-8C22-C4A2FFF5922B}" dt="2018-01-11T15:29:45.438" v="1324" actId="1036"/>
          <ac:spMkLst>
            <pc:docMk/>
            <pc:sldMk cId="2078872009" sldId="277"/>
            <ac:spMk id="5" creationId="{1684DCD5-EF24-401D-927B-3658E5B8F65D}"/>
          </ac:spMkLst>
        </pc:spChg>
        <pc:spChg chg="add mod">
          <ac:chgData name="Mazzini Floriano" userId="3e24d98c-e49e-43c2-bb5c-40622a93c0c0" providerId="ADAL" clId="{087E0978-7D20-48E7-8C22-C4A2FFF5922B}" dt="2018-01-11T15:36:40.656" v="1481" actId="20577"/>
          <ac:spMkLst>
            <pc:docMk/>
            <pc:sldMk cId="2078872009" sldId="277"/>
            <ac:spMk id="6" creationId="{3D64AD14-C84B-4146-838D-B0AA781D2AD5}"/>
          </ac:spMkLst>
        </pc:spChg>
        <pc:spChg chg="add mod">
          <ac:chgData name="Mazzini Floriano" userId="3e24d98c-e49e-43c2-bb5c-40622a93c0c0" providerId="ADAL" clId="{087E0978-7D20-48E7-8C22-C4A2FFF5922B}" dt="2018-01-15T10:34:00.315" v="2491" actId="14100"/>
          <ac:spMkLst>
            <pc:docMk/>
            <pc:sldMk cId="2078872009" sldId="277"/>
            <ac:spMk id="7" creationId="{07049B15-4E09-49DE-AC9D-DA58E906372A}"/>
          </ac:spMkLst>
        </pc:spChg>
        <pc:graphicFrameChg chg="add mod modGraphic">
          <ac:chgData name="Mazzini Floriano" userId="3e24d98c-e49e-43c2-bb5c-40622a93c0c0" providerId="ADAL" clId="{087E0978-7D20-48E7-8C22-C4A2FFF5922B}" dt="2018-01-15T10:31:43.930" v="2432" actId="122"/>
          <ac:graphicFrameMkLst>
            <pc:docMk/>
            <pc:sldMk cId="2078872009" sldId="277"/>
            <ac:graphicFrameMk id="4" creationId="{7BD3EFE1-B32B-43F7-84AF-65E8DC9139F2}"/>
          </ac:graphicFrameMkLst>
        </pc:graphicFrameChg>
      </pc:sldChg>
      <pc:sldChg chg="addSp delSp modSp add del">
        <pc:chgData name="Mazzini Floriano" userId="3e24d98c-e49e-43c2-bb5c-40622a93c0c0" providerId="ADAL" clId="{087E0978-7D20-48E7-8C22-C4A2FFF5922B}" dt="2018-01-08T12:58:19.775" v="151" actId="2696"/>
        <pc:sldMkLst>
          <pc:docMk/>
          <pc:sldMk cId="3429746262" sldId="277"/>
        </pc:sldMkLst>
        <pc:spChg chg="del">
          <ac:chgData name="Mazzini Floriano" userId="3e24d98c-e49e-43c2-bb5c-40622a93c0c0" providerId="ADAL" clId="{087E0978-7D20-48E7-8C22-C4A2FFF5922B}" dt="2018-01-08T12:56:40.387" v="55" actId="2696"/>
          <ac:spMkLst>
            <pc:docMk/>
            <pc:sldMk cId="3429746262" sldId="277"/>
            <ac:spMk id="3" creationId="{6369A269-D14F-4B38-8AFD-477E88E88913}"/>
          </ac:spMkLst>
        </pc:spChg>
        <pc:graphicFrameChg chg="add mod modGraphic">
          <ac:chgData name="Mazzini Floriano" userId="3e24d98c-e49e-43c2-bb5c-40622a93c0c0" providerId="ADAL" clId="{087E0978-7D20-48E7-8C22-C4A2FFF5922B}" dt="2018-01-08T12:57:26.173" v="110" actId="122"/>
          <ac:graphicFrameMkLst>
            <pc:docMk/>
            <pc:sldMk cId="3429746262" sldId="277"/>
            <ac:graphicFrameMk id="4" creationId="{7E2886CE-EA38-412D-9785-5EA215CD8F30}"/>
          </ac:graphicFrameMkLst>
        </pc:graphicFrameChg>
      </pc:sldChg>
      <pc:sldChg chg="modSp add del">
        <pc:chgData name="Mazzini Floriano" userId="3e24d98c-e49e-43c2-bb5c-40622a93c0c0" providerId="ADAL" clId="{087E0978-7D20-48E7-8C22-C4A2FFF5922B}" dt="2018-01-11T15:38:16.794" v="1483" actId="2696"/>
        <pc:sldMkLst>
          <pc:docMk/>
          <pc:sldMk cId="451535676" sldId="278"/>
        </pc:sldMkLst>
        <pc:spChg chg="mod">
          <ac:chgData name="Mazzini Floriano" userId="3e24d98c-e49e-43c2-bb5c-40622a93c0c0" providerId="ADAL" clId="{087E0978-7D20-48E7-8C22-C4A2FFF5922B}" dt="2018-01-08T13:27:41.526" v="193" actId="20577"/>
          <ac:spMkLst>
            <pc:docMk/>
            <pc:sldMk cId="451535676" sldId="278"/>
            <ac:spMk id="2" creationId="{3FD7D1E1-EE37-4EF0-B5D0-027C8C8EFE2E}"/>
          </ac:spMkLst>
        </pc:spChg>
      </pc:sldChg>
      <pc:sldChg chg="modSp add ord modAnim">
        <pc:chgData name="Mazzini Floriano" userId="3e24d98c-e49e-43c2-bb5c-40622a93c0c0" providerId="ADAL" clId="{087E0978-7D20-48E7-8C22-C4A2FFF5922B}" dt="2018-01-11T15:03:53.743" v="1087"/>
        <pc:sldMkLst>
          <pc:docMk/>
          <pc:sldMk cId="873424898" sldId="279"/>
        </pc:sldMkLst>
        <pc:spChg chg="mod">
          <ac:chgData name="Mazzini Floriano" userId="3e24d98c-e49e-43c2-bb5c-40622a93c0c0" providerId="ADAL" clId="{087E0978-7D20-48E7-8C22-C4A2FFF5922B}" dt="2018-01-08T16:53:37.713" v="250" actId="20577"/>
          <ac:spMkLst>
            <pc:docMk/>
            <pc:sldMk cId="873424898" sldId="279"/>
            <ac:spMk id="2" creationId="{2C9649AF-A7D7-477E-B0AD-BCBB21AD24FE}"/>
          </ac:spMkLst>
        </pc:spChg>
        <pc:spChg chg="mod">
          <ac:chgData name="Mazzini Floriano" userId="3e24d98c-e49e-43c2-bb5c-40622a93c0c0" providerId="ADAL" clId="{087E0978-7D20-48E7-8C22-C4A2FFF5922B}" dt="2018-01-08T17:05:31.068" v="807" actId="6549"/>
          <ac:spMkLst>
            <pc:docMk/>
            <pc:sldMk cId="873424898" sldId="279"/>
            <ac:spMk id="3" creationId="{A15D60F9-4A31-40B4-B7F4-34D5ED5445C5}"/>
          </ac:spMkLst>
        </pc:spChg>
      </pc:sldChg>
      <pc:sldChg chg="modSp add modAnim">
        <pc:chgData name="Mazzini Floriano" userId="3e24d98c-e49e-43c2-bb5c-40622a93c0c0" providerId="ADAL" clId="{087E0978-7D20-48E7-8C22-C4A2FFF5922B}" dt="2018-01-15T10:38:22.920" v="2544"/>
        <pc:sldMkLst>
          <pc:docMk/>
          <pc:sldMk cId="3982856602" sldId="280"/>
        </pc:sldMkLst>
        <pc:spChg chg="mod">
          <ac:chgData name="Mazzini Floriano" userId="3e24d98c-e49e-43c2-bb5c-40622a93c0c0" providerId="ADAL" clId="{087E0978-7D20-48E7-8C22-C4A2FFF5922B}" dt="2018-01-11T15:39:42.141" v="1499" actId="20577"/>
          <ac:spMkLst>
            <pc:docMk/>
            <pc:sldMk cId="3982856602" sldId="280"/>
            <ac:spMk id="2" creationId="{081160C9-D838-412A-9841-80B3ED91D148}"/>
          </ac:spMkLst>
        </pc:spChg>
        <pc:spChg chg="mod">
          <ac:chgData name="Mazzini Floriano" userId="3e24d98c-e49e-43c2-bb5c-40622a93c0c0" providerId="ADAL" clId="{087E0978-7D20-48E7-8C22-C4A2FFF5922B}" dt="2018-01-15T10:38:03.145" v="2542" actId="6549"/>
          <ac:spMkLst>
            <pc:docMk/>
            <pc:sldMk cId="3982856602" sldId="280"/>
            <ac:spMk id="3" creationId="{2EF10933-CBE5-482E-A21E-A436B48DE579}"/>
          </ac:spMkLst>
        </pc:spChg>
      </pc:sldChg>
      <pc:sldChg chg="addSp delSp modSp add">
        <pc:chgData name="Mazzini Floriano" userId="3e24d98c-e49e-43c2-bb5c-40622a93c0c0" providerId="ADAL" clId="{087E0978-7D20-48E7-8C22-C4A2FFF5922B}" dt="2018-01-11T15:52:30.987" v="1767" actId="14100"/>
        <pc:sldMkLst>
          <pc:docMk/>
          <pc:sldMk cId="42807790" sldId="281"/>
        </pc:sldMkLst>
        <pc:spChg chg="mod">
          <ac:chgData name="Mazzini Floriano" userId="3e24d98c-e49e-43c2-bb5c-40622a93c0c0" providerId="ADAL" clId="{087E0978-7D20-48E7-8C22-C4A2FFF5922B}" dt="2018-01-11T15:51:58.929" v="1706" actId="14100"/>
          <ac:spMkLst>
            <pc:docMk/>
            <pc:sldMk cId="42807790" sldId="281"/>
            <ac:spMk id="2" creationId="{C51A1940-230C-4717-9883-511710910183}"/>
          </ac:spMkLst>
        </pc:spChg>
        <pc:spChg chg="del">
          <ac:chgData name="Mazzini Floriano" userId="3e24d98c-e49e-43c2-bb5c-40622a93c0c0" providerId="ADAL" clId="{087E0978-7D20-48E7-8C22-C4A2FFF5922B}" dt="2018-01-11T15:47:36.457" v="1533" actId="14100"/>
          <ac:spMkLst>
            <pc:docMk/>
            <pc:sldMk cId="42807790" sldId="281"/>
            <ac:spMk id="3" creationId="{43E5B1B9-F9AB-4CAF-815D-92EFB44C32F0}"/>
          </ac:spMkLst>
        </pc:spChg>
        <pc:picChg chg="add mod">
          <ac:chgData name="Mazzini Floriano" userId="3e24d98c-e49e-43c2-bb5c-40622a93c0c0" providerId="ADAL" clId="{087E0978-7D20-48E7-8C22-C4A2FFF5922B}" dt="2018-01-11T15:52:04.794" v="1732" actId="1038"/>
          <ac:picMkLst>
            <pc:docMk/>
            <pc:sldMk cId="42807790" sldId="281"/>
            <ac:picMk id="4" creationId="{17604020-4A69-4F9D-9AB8-C8439144CB81}"/>
          </ac:picMkLst>
        </pc:picChg>
        <pc:picChg chg="add mod">
          <ac:chgData name="Mazzini Floriano" userId="3e24d98c-e49e-43c2-bb5c-40622a93c0c0" providerId="ADAL" clId="{087E0978-7D20-48E7-8C22-C4A2FFF5922B}" dt="2018-01-11T15:52:16.962" v="1754" actId="14100"/>
          <ac:picMkLst>
            <pc:docMk/>
            <pc:sldMk cId="42807790" sldId="281"/>
            <ac:picMk id="5" creationId="{B8C55F85-D2DE-4E3C-9DE1-4C948E37ED04}"/>
          </ac:picMkLst>
        </pc:picChg>
        <pc:picChg chg="add mod">
          <ac:chgData name="Mazzini Floriano" userId="3e24d98c-e49e-43c2-bb5c-40622a93c0c0" providerId="ADAL" clId="{087E0978-7D20-48E7-8C22-C4A2FFF5922B}" dt="2018-01-11T15:52:30.987" v="1767" actId="14100"/>
          <ac:picMkLst>
            <pc:docMk/>
            <pc:sldMk cId="42807790" sldId="281"/>
            <ac:picMk id="6" creationId="{02B75784-4B9F-4CB8-AEDE-F7C182D10524}"/>
          </ac:picMkLst>
        </pc:picChg>
      </pc:sldChg>
      <pc:sldChg chg="addSp delSp modSp add">
        <pc:chgData name="Mazzini Floriano" userId="3e24d98c-e49e-43c2-bb5c-40622a93c0c0" providerId="ADAL" clId="{087E0978-7D20-48E7-8C22-C4A2FFF5922B}" dt="2018-01-11T15:59:06.621" v="1886" actId="14100"/>
        <pc:sldMkLst>
          <pc:docMk/>
          <pc:sldMk cId="917998528" sldId="282"/>
        </pc:sldMkLst>
        <pc:spChg chg="mod">
          <ac:chgData name="Mazzini Floriano" userId="3e24d98c-e49e-43c2-bb5c-40622a93c0c0" providerId="ADAL" clId="{087E0978-7D20-48E7-8C22-C4A2FFF5922B}" dt="2018-01-11T15:55:37.190" v="1855" actId="14100"/>
          <ac:spMkLst>
            <pc:docMk/>
            <pc:sldMk cId="917998528" sldId="282"/>
            <ac:spMk id="2" creationId="{C0DC1530-7EA6-458A-AA2E-461A9AB0BBC4}"/>
          </ac:spMkLst>
        </pc:spChg>
        <pc:spChg chg="del mod">
          <ac:chgData name="Mazzini Floriano" userId="3e24d98c-e49e-43c2-bb5c-40622a93c0c0" providerId="ADAL" clId="{087E0978-7D20-48E7-8C22-C4A2FFF5922B}" dt="2018-01-11T15:56:59.090" v="1869" actId="478"/>
          <ac:spMkLst>
            <pc:docMk/>
            <pc:sldMk cId="917998528" sldId="282"/>
            <ac:spMk id="3" creationId="{E3F2C7FD-886F-4148-99CC-104BB1D1FC5C}"/>
          </ac:spMkLst>
        </pc:spChg>
        <pc:spChg chg="add del mod">
          <ac:chgData name="Mazzini Floriano" userId="3e24d98c-e49e-43c2-bb5c-40622a93c0c0" providerId="ADAL" clId="{087E0978-7D20-48E7-8C22-C4A2FFF5922B}" dt="2018-01-11T15:57:02.428" v="1870" actId="478"/>
          <ac:spMkLst>
            <pc:docMk/>
            <pc:sldMk cId="917998528" sldId="282"/>
            <ac:spMk id="8" creationId="{FEBCDB16-5DB1-4DE9-85F2-EE7C7961DDD0}"/>
          </ac:spMkLst>
        </pc:spChg>
        <pc:picChg chg="add mod">
          <ac:chgData name="Mazzini Floriano" userId="3e24d98c-e49e-43c2-bb5c-40622a93c0c0" providerId="ADAL" clId="{087E0978-7D20-48E7-8C22-C4A2FFF5922B}" dt="2018-01-11T15:56:20.776" v="1865" actId="14100"/>
          <ac:picMkLst>
            <pc:docMk/>
            <pc:sldMk cId="917998528" sldId="282"/>
            <ac:picMk id="4" creationId="{326B0305-C888-4690-BDE3-BA71C7F497FC}"/>
          </ac:picMkLst>
        </pc:picChg>
        <pc:picChg chg="add mod">
          <ac:chgData name="Mazzini Floriano" userId="3e24d98c-e49e-43c2-bb5c-40622a93c0c0" providerId="ADAL" clId="{087E0978-7D20-48E7-8C22-C4A2FFF5922B}" dt="2018-01-11T15:56:16.127" v="1864" actId="1036"/>
          <ac:picMkLst>
            <pc:docMk/>
            <pc:sldMk cId="917998528" sldId="282"/>
            <ac:picMk id="5" creationId="{00065C5B-D270-4D43-89BA-6DC30F9D1217}"/>
          </ac:picMkLst>
        </pc:picChg>
        <pc:picChg chg="add mod">
          <ac:chgData name="Mazzini Floriano" userId="3e24d98c-e49e-43c2-bb5c-40622a93c0c0" providerId="ADAL" clId="{087E0978-7D20-48E7-8C22-C4A2FFF5922B}" dt="2018-01-11T15:58:35.155" v="1883" actId="14100"/>
          <ac:picMkLst>
            <pc:docMk/>
            <pc:sldMk cId="917998528" sldId="282"/>
            <ac:picMk id="6" creationId="{023D2C18-08C1-4D8F-8164-10CDB074F4B8}"/>
          </ac:picMkLst>
        </pc:picChg>
        <pc:picChg chg="add mod">
          <ac:chgData name="Mazzini Floriano" userId="3e24d98c-e49e-43c2-bb5c-40622a93c0c0" providerId="ADAL" clId="{087E0978-7D20-48E7-8C22-C4A2FFF5922B}" dt="2018-01-11T15:58:33.143" v="1882" actId="14100"/>
          <ac:picMkLst>
            <pc:docMk/>
            <pc:sldMk cId="917998528" sldId="282"/>
            <ac:picMk id="9" creationId="{45C2075C-4933-4228-B478-9F3C1B2B4592}"/>
          </ac:picMkLst>
        </pc:picChg>
        <pc:picChg chg="add mod">
          <ac:chgData name="Mazzini Floriano" userId="3e24d98c-e49e-43c2-bb5c-40622a93c0c0" providerId="ADAL" clId="{087E0978-7D20-48E7-8C22-C4A2FFF5922B}" dt="2018-01-11T15:59:06.621" v="1886" actId="14100"/>
          <ac:picMkLst>
            <pc:docMk/>
            <pc:sldMk cId="917998528" sldId="282"/>
            <ac:picMk id="10" creationId="{BE6590A1-5813-40FC-977B-5EEDAA9C6A80}"/>
          </ac:picMkLst>
        </pc:picChg>
      </pc:sldChg>
      <pc:sldChg chg="modSp add">
        <pc:chgData name="Mazzini Floriano" userId="3e24d98c-e49e-43c2-bb5c-40622a93c0c0" providerId="ADAL" clId="{087E0978-7D20-48E7-8C22-C4A2FFF5922B}" dt="2018-01-11T16:03:01.771" v="2255" actId="14100"/>
        <pc:sldMkLst>
          <pc:docMk/>
          <pc:sldMk cId="1868786840" sldId="283"/>
        </pc:sldMkLst>
        <pc:spChg chg="mod">
          <ac:chgData name="Mazzini Floriano" userId="3e24d98c-e49e-43c2-bb5c-40622a93c0c0" providerId="ADAL" clId="{087E0978-7D20-48E7-8C22-C4A2FFF5922B}" dt="2018-01-11T16:00:13.420" v="1915" actId="20577"/>
          <ac:spMkLst>
            <pc:docMk/>
            <pc:sldMk cId="1868786840" sldId="283"/>
            <ac:spMk id="2" creationId="{2BBA1EE9-C29B-4B26-B572-AF41078C6CCF}"/>
          </ac:spMkLst>
        </pc:spChg>
        <pc:spChg chg="mod">
          <ac:chgData name="Mazzini Floriano" userId="3e24d98c-e49e-43c2-bb5c-40622a93c0c0" providerId="ADAL" clId="{087E0978-7D20-48E7-8C22-C4A2FFF5922B}" dt="2018-01-11T16:03:01.771" v="2255" actId="14100"/>
          <ac:spMkLst>
            <pc:docMk/>
            <pc:sldMk cId="1868786840" sldId="283"/>
            <ac:spMk id="3" creationId="{1F8E1852-BEC4-41CB-A186-4BE32A30ABF9}"/>
          </ac:spMkLst>
        </pc:spChg>
      </pc:sldChg>
      <pc:sldChg chg="addSp delSp modSp add del">
        <pc:chgData name="Mazzini Floriano" userId="3e24d98c-e49e-43c2-bb5c-40622a93c0c0" providerId="ADAL" clId="{087E0978-7D20-48E7-8C22-C4A2FFF5922B}" dt="2018-01-11T16:13:51.645" v="2271" actId="2696"/>
        <pc:sldMkLst>
          <pc:docMk/>
          <pc:sldMk cId="2379061547" sldId="284"/>
        </pc:sldMkLst>
        <pc:spChg chg="del">
          <ac:chgData name="Mazzini Floriano" userId="3e24d98c-e49e-43c2-bb5c-40622a93c0c0" providerId="ADAL" clId="{087E0978-7D20-48E7-8C22-C4A2FFF5922B}" dt="2018-01-11T16:07:52.753" v="2257" actId="2696"/>
          <ac:spMkLst>
            <pc:docMk/>
            <pc:sldMk cId="2379061547" sldId="284"/>
            <ac:spMk id="3" creationId="{A0F19929-D66C-4633-8454-8C61960334BA}"/>
          </ac:spMkLst>
        </pc:spChg>
        <pc:picChg chg="add mod">
          <ac:chgData name="Mazzini Floriano" userId="3e24d98c-e49e-43c2-bb5c-40622a93c0c0" providerId="ADAL" clId="{087E0978-7D20-48E7-8C22-C4A2FFF5922B}" dt="2018-01-11T16:08:06.935" v="2260" actId="14100"/>
          <ac:picMkLst>
            <pc:docMk/>
            <pc:sldMk cId="2379061547" sldId="284"/>
            <ac:picMk id="4" creationId="{71D44ECB-79C4-4CBD-8DD4-6252EE94417B}"/>
          </ac:picMkLst>
        </pc:picChg>
      </pc:sldChg>
      <pc:sldChg chg="addSp delSp modSp add del">
        <pc:chgData name="Mazzini Floriano" userId="3e24d98c-e49e-43c2-bb5c-40622a93c0c0" providerId="ADAL" clId="{087E0978-7D20-48E7-8C22-C4A2FFF5922B}" dt="2018-01-11T16:13:50.431" v="2270" actId="2696"/>
        <pc:sldMkLst>
          <pc:docMk/>
          <pc:sldMk cId="904234076" sldId="285"/>
        </pc:sldMkLst>
        <pc:spChg chg="del">
          <ac:chgData name="Mazzini Floriano" userId="3e24d98c-e49e-43c2-bb5c-40622a93c0c0" providerId="ADAL" clId="{087E0978-7D20-48E7-8C22-C4A2FFF5922B}" dt="2018-01-11T16:11:14.342" v="2262" actId="2696"/>
          <ac:spMkLst>
            <pc:docMk/>
            <pc:sldMk cId="904234076" sldId="285"/>
            <ac:spMk id="3" creationId="{E5D59011-CDE5-4FE7-9A30-87C9824E705D}"/>
          </ac:spMkLst>
        </pc:spChg>
        <pc:picChg chg="add mod">
          <ac:chgData name="Mazzini Floriano" userId="3e24d98c-e49e-43c2-bb5c-40622a93c0c0" providerId="ADAL" clId="{087E0978-7D20-48E7-8C22-C4A2FFF5922B}" dt="2018-01-11T16:11:29.592" v="2265" actId="14100"/>
          <ac:picMkLst>
            <pc:docMk/>
            <pc:sldMk cId="904234076" sldId="285"/>
            <ac:picMk id="4" creationId="{3F511D73-06F2-4B3E-B3AA-A5F532A4AC36}"/>
          </ac:picMkLst>
        </pc:picChg>
      </pc:sldChg>
      <pc:sldChg chg="addSp delSp modSp add">
        <pc:chgData name="Mazzini Floriano" userId="3e24d98c-e49e-43c2-bb5c-40622a93c0c0" providerId="ADAL" clId="{087E0978-7D20-48E7-8C22-C4A2FFF5922B}" dt="2018-01-11T16:15:47.371" v="2378"/>
        <pc:sldMkLst>
          <pc:docMk/>
          <pc:sldMk cId="3437043138" sldId="286"/>
        </pc:sldMkLst>
        <pc:spChg chg="del">
          <ac:chgData name="Mazzini Floriano" userId="3e24d98c-e49e-43c2-bb5c-40622a93c0c0" providerId="ADAL" clId="{087E0978-7D20-48E7-8C22-C4A2FFF5922B}" dt="2018-01-11T16:13:17.638" v="2267"/>
          <ac:spMkLst>
            <pc:docMk/>
            <pc:sldMk cId="3437043138" sldId="286"/>
            <ac:spMk id="3" creationId="{C266A478-ECD3-407E-AB1F-03FEAFEA4D7A}"/>
          </ac:spMkLst>
        </pc:spChg>
        <pc:spChg chg="add mod">
          <ac:chgData name="Mazzini Floriano" userId="3e24d98c-e49e-43c2-bb5c-40622a93c0c0" providerId="ADAL" clId="{087E0978-7D20-48E7-8C22-C4A2FFF5922B}" dt="2018-01-11T16:15:47.371" v="2378"/>
          <ac:spMkLst>
            <pc:docMk/>
            <pc:sldMk cId="3437043138" sldId="286"/>
            <ac:spMk id="5" creationId="{E7A1E2BA-A7FA-4811-B044-0C78533B06C5}"/>
          </ac:spMkLst>
        </pc:spChg>
        <pc:picChg chg="add mod">
          <ac:chgData name="Mazzini Floriano" userId="3e24d98c-e49e-43c2-bb5c-40622a93c0c0" providerId="ADAL" clId="{087E0978-7D20-48E7-8C22-C4A2FFF5922B}" dt="2018-01-11T16:14:43.988" v="2376" actId="1036"/>
          <ac:picMkLst>
            <pc:docMk/>
            <pc:sldMk cId="3437043138" sldId="286"/>
            <ac:picMk id="4" creationId="{30BC4FA9-86F8-4CD0-8B0C-8C1E34EEAE4F}"/>
          </ac:picMkLst>
        </pc:picChg>
      </pc:sldChg>
      <pc:sldChg chg="modSp add modAnim">
        <pc:chgData name="Mazzini Floriano" userId="3e24d98c-e49e-43c2-bb5c-40622a93c0c0" providerId="ADAL" clId="{087E0978-7D20-48E7-8C22-C4A2FFF5922B}" dt="2018-01-18T10:03:48.070" v="4597"/>
        <pc:sldMkLst>
          <pc:docMk/>
          <pc:sldMk cId="679218347" sldId="287"/>
        </pc:sldMkLst>
        <pc:spChg chg="mod">
          <ac:chgData name="Mazzini Floriano" userId="3e24d98c-e49e-43c2-bb5c-40622a93c0c0" providerId="ADAL" clId="{087E0978-7D20-48E7-8C22-C4A2FFF5922B}" dt="2018-01-17T16:46:34.644" v="2611" actId="20577"/>
          <ac:spMkLst>
            <pc:docMk/>
            <pc:sldMk cId="679218347" sldId="287"/>
            <ac:spMk id="2" creationId="{8374DD56-3BB0-4D58-AA3F-72CACE9D08BB}"/>
          </ac:spMkLst>
        </pc:spChg>
        <pc:spChg chg="mod">
          <ac:chgData name="Mazzini Floriano" userId="3e24d98c-e49e-43c2-bb5c-40622a93c0c0" providerId="ADAL" clId="{087E0978-7D20-48E7-8C22-C4A2FFF5922B}" dt="2018-01-18T10:03:48.070" v="4597"/>
          <ac:spMkLst>
            <pc:docMk/>
            <pc:sldMk cId="679218347" sldId="287"/>
            <ac:spMk id="3" creationId="{BBB996B1-A84C-4BE3-8EB8-262079A5ADB6}"/>
          </ac:spMkLst>
        </pc:spChg>
      </pc:sldChg>
      <pc:sldChg chg="modSp add modAnim">
        <pc:chgData name="Mazzini Floriano" userId="3e24d98c-e49e-43c2-bb5c-40622a93c0c0" providerId="ADAL" clId="{087E0978-7D20-48E7-8C22-C4A2FFF5922B}" dt="2018-01-22T09:39:47.840" v="4598"/>
        <pc:sldMkLst>
          <pc:docMk/>
          <pc:sldMk cId="606224855" sldId="288"/>
        </pc:sldMkLst>
        <pc:spChg chg="mod">
          <ac:chgData name="Mazzini Floriano" userId="3e24d98c-e49e-43c2-bb5c-40622a93c0c0" providerId="ADAL" clId="{087E0978-7D20-48E7-8C22-C4A2FFF5922B}" dt="2018-01-18T08:08:29.226" v="3989" actId="14100"/>
          <ac:spMkLst>
            <pc:docMk/>
            <pc:sldMk cId="606224855" sldId="288"/>
            <ac:spMk id="2" creationId="{A927064E-2FF8-424E-B809-2CCE08437D5D}"/>
          </ac:spMkLst>
        </pc:spChg>
        <pc:spChg chg="mod">
          <ac:chgData name="Mazzini Floriano" userId="3e24d98c-e49e-43c2-bb5c-40622a93c0c0" providerId="ADAL" clId="{087E0978-7D20-48E7-8C22-C4A2FFF5922B}" dt="2018-01-22T09:39:47.840" v="4598"/>
          <ac:spMkLst>
            <pc:docMk/>
            <pc:sldMk cId="606224855" sldId="288"/>
            <ac:spMk id="3" creationId="{E66722A1-0BCE-4AA2-A368-094167302D06}"/>
          </ac:spMkLst>
        </pc:spChg>
      </pc:sldChg>
      <pc:sldChg chg="modSp add modAnim">
        <pc:chgData name="Mazzini Floriano" userId="3e24d98c-e49e-43c2-bb5c-40622a93c0c0" providerId="ADAL" clId="{087E0978-7D20-48E7-8C22-C4A2FFF5922B}" dt="2018-01-18T09:53:58.180" v="4584"/>
        <pc:sldMkLst>
          <pc:docMk/>
          <pc:sldMk cId="2034386020" sldId="289"/>
        </pc:sldMkLst>
        <pc:spChg chg="mod">
          <ac:chgData name="Mazzini Floriano" userId="3e24d98c-e49e-43c2-bb5c-40622a93c0c0" providerId="ADAL" clId="{087E0978-7D20-48E7-8C22-C4A2FFF5922B}" dt="2018-01-17T17:11:38.548" v="3055" actId="20577"/>
          <ac:spMkLst>
            <pc:docMk/>
            <pc:sldMk cId="2034386020" sldId="289"/>
            <ac:spMk id="2" creationId="{CD3B9087-03ED-448F-803E-F79F987188E4}"/>
          </ac:spMkLst>
        </pc:spChg>
        <pc:spChg chg="mod">
          <ac:chgData name="Mazzini Floriano" userId="3e24d98c-e49e-43c2-bb5c-40622a93c0c0" providerId="ADAL" clId="{087E0978-7D20-48E7-8C22-C4A2FFF5922B}" dt="2018-01-18T09:53:58.180" v="4584"/>
          <ac:spMkLst>
            <pc:docMk/>
            <pc:sldMk cId="2034386020" sldId="289"/>
            <ac:spMk id="3" creationId="{BC5FB35D-F18E-410E-9BE1-A1080193F75B}"/>
          </ac:spMkLst>
        </pc:spChg>
      </pc:sldChg>
      <pc:sldChg chg="addSp delSp modSp add modAnim">
        <pc:chgData name="Mazzini Floriano" userId="3e24d98c-e49e-43c2-bb5c-40622a93c0c0" providerId="ADAL" clId="{087E0978-7D20-48E7-8C22-C4A2FFF5922B}" dt="2018-01-18T09:03:53.494" v="4404" actId="20577"/>
        <pc:sldMkLst>
          <pc:docMk/>
          <pc:sldMk cId="1044565331" sldId="290"/>
        </pc:sldMkLst>
        <pc:spChg chg="mod">
          <ac:chgData name="Mazzini Floriano" userId="3e24d98c-e49e-43c2-bb5c-40622a93c0c0" providerId="ADAL" clId="{087E0978-7D20-48E7-8C22-C4A2FFF5922B}" dt="2018-01-18T09:03:53.494" v="4404" actId="20577"/>
          <ac:spMkLst>
            <pc:docMk/>
            <pc:sldMk cId="1044565331" sldId="290"/>
            <ac:spMk id="2" creationId="{8D4831A6-9B70-4653-A8E9-D2E7D624AB73}"/>
          </ac:spMkLst>
        </pc:spChg>
        <pc:spChg chg="mod">
          <ac:chgData name="Mazzini Floriano" userId="3e24d98c-e49e-43c2-bb5c-40622a93c0c0" providerId="ADAL" clId="{087E0978-7D20-48E7-8C22-C4A2FFF5922B}" dt="2018-01-18T09:01:37.930" v="4379" actId="27636"/>
          <ac:spMkLst>
            <pc:docMk/>
            <pc:sldMk cId="1044565331" sldId="290"/>
            <ac:spMk id="3" creationId="{32BD7EA9-BA77-4FE2-BA24-7579C3E7E58A}"/>
          </ac:spMkLst>
        </pc:spChg>
        <pc:grpChg chg="add mod">
          <ac:chgData name="Mazzini Floriano" userId="3e24d98c-e49e-43c2-bb5c-40622a93c0c0" providerId="ADAL" clId="{087E0978-7D20-48E7-8C22-C4A2FFF5922B}" dt="2018-01-18T08:47:48.129" v="4182" actId="20577"/>
          <ac:grpSpMkLst>
            <pc:docMk/>
            <pc:sldMk cId="1044565331" sldId="290"/>
            <ac:grpSpMk id="5" creationId="{A568AD0C-C1BF-4791-91DA-3CF6DC48D611}"/>
          </ac:grpSpMkLst>
        </pc:grpChg>
        <pc:picChg chg="add mod">
          <ac:chgData name="Mazzini Floriano" userId="3e24d98c-e49e-43c2-bb5c-40622a93c0c0" providerId="ADAL" clId="{087E0978-7D20-48E7-8C22-C4A2FFF5922B}" dt="2018-01-18T09:01:47.449" v="4387" actId="1037"/>
          <ac:picMkLst>
            <pc:docMk/>
            <pc:sldMk cId="1044565331" sldId="290"/>
            <ac:picMk id="4" creationId="{A2B21B92-7ABE-48C0-BB8D-716324E94A8F}"/>
          </ac:picMkLst>
        </pc:picChg>
        <pc:picChg chg="add del mod">
          <ac:chgData name="Mazzini Floriano" userId="3e24d98c-e49e-43c2-bb5c-40622a93c0c0" providerId="ADAL" clId="{087E0978-7D20-48E7-8C22-C4A2FFF5922B}" dt="2018-01-17T17:38:58.919" v="3411" actId="114"/>
          <ac:picMkLst>
            <pc:docMk/>
            <pc:sldMk cId="1044565331" sldId="290"/>
            <ac:picMk id="5" creationId="{86E57E54-3227-4254-9E94-94D3A1181287}"/>
          </ac:picMkLst>
        </pc:picChg>
        <pc:picChg chg="add mod">
          <ac:chgData name="Mazzini Floriano" userId="3e24d98c-e49e-43c2-bb5c-40622a93c0c0" providerId="ADAL" clId="{087E0978-7D20-48E7-8C22-C4A2FFF5922B}" dt="2018-01-18T08:47:48.129" v="4182" actId="20577"/>
          <ac:picMkLst>
            <pc:docMk/>
            <pc:sldMk cId="1044565331" sldId="290"/>
            <ac:picMk id="6" creationId="{F5AEC964-4414-4996-AFED-18F1E67E4514}"/>
          </ac:picMkLst>
        </pc:picChg>
        <pc:picChg chg="add mod">
          <ac:chgData name="Mazzini Floriano" userId="3e24d98c-e49e-43c2-bb5c-40622a93c0c0" providerId="ADAL" clId="{087E0978-7D20-48E7-8C22-C4A2FFF5922B}" dt="2018-01-18T08:47:48.129" v="4182" actId="20577"/>
          <ac:picMkLst>
            <pc:docMk/>
            <pc:sldMk cId="1044565331" sldId="290"/>
            <ac:picMk id="7" creationId="{602011EA-5DC5-4E24-AA20-CE0775DDF3D2}"/>
          </ac:picMkLst>
        </pc:picChg>
      </pc:sldChg>
      <pc:sldChg chg="modSp add">
        <pc:chgData name="Mazzini Floriano" userId="3e24d98c-e49e-43c2-bb5c-40622a93c0c0" providerId="ADAL" clId="{087E0978-7D20-48E7-8C22-C4A2FFF5922B}" dt="2018-01-18T09:04:03.135" v="4410" actId="20577"/>
        <pc:sldMkLst>
          <pc:docMk/>
          <pc:sldMk cId="4080193539" sldId="291"/>
        </pc:sldMkLst>
        <pc:spChg chg="mod">
          <ac:chgData name="Mazzini Floriano" userId="3e24d98c-e49e-43c2-bb5c-40622a93c0c0" providerId="ADAL" clId="{087E0978-7D20-48E7-8C22-C4A2FFF5922B}" dt="2018-01-18T09:04:03.135" v="4410" actId="20577"/>
          <ac:spMkLst>
            <pc:docMk/>
            <pc:sldMk cId="4080193539" sldId="291"/>
            <ac:spMk id="2" creationId="{B6AF2B10-C555-4935-A396-198166AB92AE}"/>
          </ac:spMkLst>
        </pc:spChg>
        <pc:spChg chg="mod">
          <ac:chgData name="Mazzini Floriano" userId="3e24d98c-e49e-43c2-bb5c-40622a93c0c0" providerId="ADAL" clId="{087E0978-7D20-48E7-8C22-C4A2FFF5922B}" dt="2018-01-18T09:03:01.508" v="4397" actId="20577"/>
          <ac:spMkLst>
            <pc:docMk/>
            <pc:sldMk cId="4080193539" sldId="291"/>
            <ac:spMk id="3" creationId="{DB4FAD3A-E003-445B-B15A-457AD8DAAC58}"/>
          </ac:spMkLst>
        </pc:spChg>
      </pc:sldChg>
      <pc:sldChg chg="modSp add">
        <pc:chgData name="Mazzini Floriano" userId="3e24d98c-e49e-43c2-bb5c-40622a93c0c0" providerId="ADAL" clId="{087E0978-7D20-48E7-8C22-C4A2FFF5922B}" dt="2018-01-18T08:18:09.036" v="4098"/>
        <pc:sldMkLst>
          <pc:docMk/>
          <pc:sldMk cId="484326407" sldId="292"/>
        </pc:sldMkLst>
        <pc:spChg chg="mod">
          <ac:chgData name="Mazzini Floriano" userId="3e24d98c-e49e-43c2-bb5c-40622a93c0c0" providerId="ADAL" clId="{087E0978-7D20-48E7-8C22-C4A2FFF5922B}" dt="2018-01-18T08:17:25.087" v="4074" actId="20577"/>
          <ac:spMkLst>
            <pc:docMk/>
            <pc:sldMk cId="484326407" sldId="292"/>
            <ac:spMk id="2" creationId="{D3874D36-D279-4B17-B933-4B5622CBA52F}"/>
          </ac:spMkLst>
        </pc:spChg>
        <pc:spChg chg="mod">
          <ac:chgData name="Mazzini Floriano" userId="3e24d98c-e49e-43c2-bb5c-40622a93c0c0" providerId="ADAL" clId="{087E0978-7D20-48E7-8C22-C4A2FFF5922B}" dt="2018-01-18T08:18:09.036" v="4098"/>
          <ac:spMkLst>
            <pc:docMk/>
            <pc:sldMk cId="484326407" sldId="292"/>
            <ac:spMk id="3" creationId="{5C3D6536-A411-47D3-BBBA-E05EEDDA2812}"/>
          </ac:spMkLst>
        </pc:spChg>
      </pc:sldChg>
      <pc:sldChg chg="modSp add modAnim">
        <pc:chgData name="Mazzini Floriano" userId="3e24d98c-e49e-43c2-bb5c-40622a93c0c0" providerId="ADAL" clId="{087E0978-7D20-48E7-8C22-C4A2FFF5922B}" dt="2018-01-18T10:01:39.762" v="4588"/>
        <pc:sldMkLst>
          <pc:docMk/>
          <pc:sldMk cId="680764721" sldId="293"/>
        </pc:sldMkLst>
        <pc:spChg chg="mod">
          <ac:chgData name="Mazzini Floriano" userId="3e24d98c-e49e-43c2-bb5c-40622a93c0c0" providerId="ADAL" clId="{087E0978-7D20-48E7-8C22-C4A2FFF5922B}" dt="2018-01-18T09:08:07.955" v="4461" actId="14100"/>
          <ac:spMkLst>
            <pc:docMk/>
            <pc:sldMk cId="680764721" sldId="293"/>
            <ac:spMk id="2" creationId="{04583996-3926-45EA-8DEA-1EFB5D63F59D}"/>
          </ac:spMkLst>
        </pc:spChg>
        <pc:spChg chg="mod">
          <ac:chgData name="Mazzini Floriano" userId="3e24d98c-e49e-43c2-bb5c-40622a93c0c0" providerId="ADAL" clId="{087E0978-7D20-48E7-8C22-C4A2FFF5922B}" dt="2018-01-18T10:01:39.762" v="4588"/>
          <ac:spMkLst>
            <pc:docMk/>
            <pc:sldMk cId="680764721" sldId="293"/>
            <ac:spMk id="3" creationId="{45B723C7-37D8-4379-850F-96EF874B9628}"/>
          </ac:spMkLst>
        </pc:spChg>
      </pc:sldChg>
      <pc:sldChg chg="addSp modSp add">
        <pc:chgData name="Mazzini Floriano" userId="3e24d98c-e49e-43c2-bb5c-40622a93c0c0" providerId="ADAL" clId="{087E0978-7D20-48E7-8C22-C4A2FFF5922B}" dt="2018-01-18T09:39:27.954" v="4506" actId="113"/>
        <pc:sldMkLst>
          <pc:docMk/>
          <pc:sldMk cId="3457722447" sldId="294"/>
        </pc:sldMkLst>
        <pc:spChg chg="add mod">
          <ac:chgData name="Mazzini Floriano" userId="3e24d98c-e49e-43c2-bb5c-40622a93c0c0" providerId="ADAL" clId="{087E0978-7D20-48E7-8C22-C4A2FFF5922B}" dt="2018-01-18T09:39:27.954" v="4506" actId="113"/>
          <ac:spMkLst>
            <pc:docMk/>
            <pc:sldMk cId="3457722447" sldId="294"/>
            <ac:spMk id="5" creationId="{5BC91207-1BEE-48FB-ADF8-820719ED5910}"/>
          </ac:spMkLst>
        </pc:spChg>
        <pc:picChg chg="add mod">
          <ac:chgData name="Mazzini Floriano" userId="3e24d98c-e49e-43c2-bb5c-40622a93c0c0" providerId="ADAL" clId="{087E0978-7D20-48E7-8C22-C4A2FFF5922B}" dt="2018-01-18T09:35:33.286" v="4487" actId="1076"/>
          <ac:picMkLst>
            <pc:docMk/>
            <pc:sldMk cId="3457722447" sldId="294"/>
            <ac:picMk id="4" creationId="{BD297533-A814-4C06-8C71-B73373B2CB7A}"/>
          </ac:picMkLst>
        </pc:picChg>
      </pc:sldChg>
      <pc:sldChg chg="addSp delSp modSp add del">
        <pc:chgData name="Mazzini Floriano" userId="3e24d98c-e49e-43c2-bb5c-40622a93c0c0" providerId="ADAL" clId="{087E0978-7D20-48E7-8C22-C4A2FFF5922B}" dt="2018-01-18T09:33:44.973" v="4481" actId="2696"/>
        <pc:sldMkLst>
          <pc:docMk/>
          <pc:sldMk cId="3166402537" sldId="295"/>
        </pc:sldMkLst>
        <pc:spChg chg="del">
          <ac:chgData name="Mazzini Floriano" userId="3e24d98c-e49e-43c2-bb5c-40622a93c0c0" providerId="ADAL" clId="{087E0978-7D20-48E7-8C22-C4A2FFF5922B}" dt="2018-01-18T09:33:20.740" v="4477" actId="2696"/>
          <ac:spMkLst>
            <pc:docMk/>
            <pc:sldMk cId="3166402537" sldId="295"/>
            <ac:spMk id="3" creationId="{288D4D4D-831D-41EA-96E7-9F4A25C0B01A}"/>
          </ac:spMkLst>
        </pc:spChg>
        <pc:picChg chg="add mod">
          <ac:chgData name="Mazzini Floriano" userId="3e24d98c-e49e-43c2-bb5c-40622a93c0c0" providerId="ADAL" clId="{087E0978-7D20-48E7-8C22-C4A2FFF5922B}" dt="2018-01-18T09:33:33.682" v="4480" actId="1076"/>
          <ac:picMkLst>
            <pc:docMk/>
            <pc:sldMk cId="3166402537" sldId="295"/>
            <ac:picMk id="4" creationId="{AF41C24A-0025-4C11-86E1-CC58EDCC898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alute.gov.it/portale/documentazione/p6_2_2_1.jsp?lingua=italiano&amp;id=264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D822D6-A6CE-4CD2-B92D-CDA4B73AB15A}"/>
              </a:ext>
            </a:extLst>
          </p:cNvPr>
          <p:cNvSpPr>
            <a:spLocks noGrp="1"/>
          </p:cNvSpPr>
          <p:nvPr>
            <p:ph type="ctrTitle"/>
          </p:nvPr>
        </p:nvSpPr>
        <p:spPr>
          <a:xfrm>
            <a:off x="2589213" y="2908300"/>
            <a:ext cx="8915399" cy="1627781"/>
          </a:xfrm>
        </p:spPr>
        <p:txBody>
          <a:bodyPr>
            <a:normAutofit fontScale="90000"/>
          </a:bodyPr>
          <a:lstStyle/>
          <a:p>
            <a:r>
              <a:rPr lang="it-IT" sz="2000" dirty="0">
                <a:solidFill>
                  <a:srgbClr val="000000"/>
                </a:solidFill>
                <a:latin typeface="Times New Roman" panose="02020603050405020304" pitchFamily="18" charset="0"/>
              </a:rPr>
              <a:t> </a:t>
            </a:r>
            <a:r>
              <a:rPr lang="it-IT" sz="3600" b="1" i="1" dirty="0">
                <a:solidFill>
                  <a:srgbClr val="000000"/>
                </a:solidFill>
                <a:latin typeface="Times New Roman" panose="02020603050405020304" pitchFamily="18" charset="0"/>
              </a:rPr>
              <a:t>Misure di mitigazione del rischio </a:t>
            </a:r>
            <a:r>
              <a:rPr lang="it-IT" sz="3600" dirty="0">
                <a:solidFill>
                  <a:srgbClr val="000000"/>
                </a:solidFill>
                <a:latin typeface="Times New Roman" panose="02020603050405020304" pitchFamily="18" charset="0"/>
              </a:rPr>
              <a:t/>
            </a:r>
            <a:br>
              <a:rPr lang="it-IT" sz="3600" dirty="0">
                <a:solidFill>
                  <a:srgbClr val="000000"/>
                </a:solidFill>
                <a:latin typeface="Times New Roman" panose="02020603050405020304" pitchFamily="18" charset="0"/>
              </a:rPr>
            </a:br>
            <a:r>
              <a:rPr lang="it-IT" sz="3600" b="1" i="1" dirty="0">
                <a:solidFill>
                  <a:srgbClr val="000000"/>
                </a:solidFill>
                <a:latin typeface="Times New Roman" panose="02020603050405020304" pitchFamily="18" charset="0"/>
              </a:rPr>
              <a:t>per la riduzione della contaminazione dei corpi idrici superficiali da deriva e ruscellamento </a:t>
            </a:r>
            <a:endParaRPr lang="it-IT" dirty="0"/>
          </a:p>
        </p:txBody>
      </p:sp>
      <p:sp>
        <p:nvSpPr>
          <p:cNvPr id="3" name="Sottotitolo 2">
            <a:extLst>
              <a:ext uri="{FF2B5EF4-FFF2-40B4-BE49-F238E27FC236}">
                <a16:creationId xmlns:a16="http://schemas.microsoft.com/office/drawing/2014/main" id="{EEF47152-3DEF-499C-BC54-1714D23DE563}"/>
              </a:ext>
            </a:extLst>
          </p:cNvPr>
          <p:cNvSpPr>
            <a:spLocks noGrp="1"/>
          </p:cNvSpPr>
          <p:nvPr>
            <p:ph type="subTitle" idx="1"/>
          </p:nvPr>
        </p:nvSpPr>
        <p:spPr/>
        <p:txBody>
          <a:bodyPr/>
          <a:lstStyle/>
          <a:p>
            <a:pPr lvl="0">
              <a:buClr>
                <a:srgbClr val="E78712"/>
              </a:buClr>
            </a:pPr>
            <a:r>
              <a:rPr lang="it-IT" sz="2400" i="1" dirty="0">
                <a:solidFill>
                  <a:prstClr val="black">
                    <a:lumMod val="65000"/>
                    <a:lumOff val="35000"/>
                  </a:prstClr>
                </a:solidFill>
              </a:rPr>
              <a:t>Floriano Mazzini </a:t>
            </a:r>
            <a:r>
              <a:rPr lang="it-IT" sz="2400" dirty="0">
                <a:solidFill>
                  <a:prstClr val="black">
                    <a:lumMod val="65000"/>
                    <a:lumOff val="35000"/>
                  </a:prstClr>
                </a:solidFill>
              </a:rPr>
              <a:t>– Servizio Fitosanitario</a:t>
            </a:r>
          </a:p>
          <a:p>
            <a:endParaRPr lang="it-IT" dirty="0"/>
          </a:p>
        </p:txBody>
      </p:sp>
      <p:pic>
        <p:nvPicPr>
          <p:cNvPr id="4" name="Picture 3">
            <a:extLst>
              <a:ext uri="{FF2B5EF4-FFF2-40B4-BE49-F238E27FC236}">
                <a16:creationId xmlns:a16="http://schemas.microsoft.com/office/drawing/2014/main" id="{D44F386A-368B-465E-8F77-94F8863FFEA9}"/>
              </a:ext>
            </a:extLst>
          </p:cNvPr>
          <p:cNvPicPr>
            <a:picLocks noChangeAspect="1" noChangeArrowheads="1"/>
          </p:cNvPicPr>
          <p:nvPr/>
        </p:nvPicPr>
        <p:blipFill>
          <a:blip r:embed="rId2" cstate="print"/>
          <a:srcRect/>
          <a:stretch>
            <a:fillRect/>
          </a:stretch>
        </p:blipFill>
        <p:spPr bwMode="auto">
          <a:xfrm>
            <a:off x="2750005" y="5300052"/>
            <a:ext cx="2840635" cy="398382"/>
          </a:xfrm>
          <a:prstGeom prst="rect">
            <a:avLst/>
          </a:prstGeom>
          <a:noFill/>
          <a:ln w="9525">
            <a:noFill/>
            <a:miter lim="800000"/>
            <a:headEnd/>
            <a:tailEnd/>
          </a:ln>
        </p:spPr>
      </p:pic>
    </p:spTree>
    <p:extLst>
      <p:ext uri="{BB962C8B-B14F-4D97-AF65-F5344CB8AC3E}">
        <p14:creationId xmlns:p14="http://schemas.microsoft.com/office/powerpoint/2010/main" val="3875588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649AF-A7D7-477E-B0AD-BCBB21AD24FE}"/>
              </a:ext>
            </a:extLst>
          </p:cNvPr>
          <p:cNvSpPr>
            <a:spLocks noGrp="1"/>
          </p:cNvSpPr>
          <p:nvPr>
            <p:ph type="title"/>
          </p:nvPr>
        </p:nvSpPr>
        <p:spPr/>
        <p:txBody>
          <a:bodyPr/>
          <a:lstStyle/>
          <a:p>
            <a:r>
              <a:rPr lang="it-IT" dirty="0"/>
              <a:t>Etichette dei prodotti fitosanitari</a:t>
            </a:r>
          </a:p>
        </p:txBody>
      </p:sp>
      <p:sp>
        <p:nvSpPr>
          <p:cNvPr id="3" name="Segnaposto contenuto 2">
            <a:extLst>
              <a:ext uri="{FF2B5EF4-FFF2-40B4-BE49-F238E27FC236}">
                <a16:creationId xmlns:a16="http://schemas.microsoft.com/office/drawing/2014/main" id="{A15D60F9-4A31-40B4-B7F4-34D5ED5445C5}"/>
              </a:ext>
            </a:extLst>
          </p:cNvPr>
          <p:cNvSpPr>
            <a:spLocks noGrp="1"/>
          </p:cNvSpPr>
          <p:nvPr>
            <p:ph idx="1"/>
          </p:nvPr>
        </p:nvSpPr>
        <p:spPr/>
        <p:txBody>
          <a:bodyPr/>
          <a:lstStyle/>
          <a:p>
            <a:r>
              <a:rPr lang="it-IT" dirty="0"/>
              <a:t>Dovranno riportare:</a:t>
            </a:r>
          </a:p>
          <a:p>
            <a:pPr lvl="1"/>
            <a:r>
              <a:rPr lang="it-IT" dirty="0"/>
              <a:t>La dimensione della fascia di rispetto non trattata oppure della fascia di rispetto vegetata </a:t>
            </a:r>
          </a:p>
          <a:p>
            <a:pPr lvl="1"/>
            <a:r>
              <a:rPr lang="it-IT" dirty="0"/>
              <a:t>La % di riduzione della deriva o del ruscellamento che in termini di mitigazione corrisponde alla riduzione che si ottiene rispettando la dimensione della fascia</a:t>
            </a:r>
          </a:p>
          <a:p>
            <a:endParaRPr lang="it-IT" dirty="0"/>
          </a:p>
          <a:p>
            <a:r>
              <a:rPr lang="it-IT" dirty="0"/>
              <a:t>Esempio:</a:t>
            </a:r>
          </a:p>
          <a:p>
            <a:pPr lvl="1"/>
            <a:r>
              <a:rPr lang="it-IT" i="1" dirty="0"/>
              <a:t>per proteggere gli organismi acquatici non trattare in una fascia di 10 metri da corpi idrici superficiali oppure utilizzare dispositivi che riducono la deriva del 60%</a:t>
            </a:r>
          </a:p>
        </p:txBody>
      </p:sp>
    </p:spTree>
    <p:extLst>
      <p:ext uri="{BB962C8B-B14F-4D97-AF65-F5344CB8AC3E}">
        <p14:creationId xmlns:p14="http://schemas.microsoft.com/office/powerpoint/2010/main" val="87342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3483BC-64F9-481B-98F2-7C172DF78945}"/>
              </a:ext>
            </a:extLst>
          </p:cNvPr>
          <p:cNvSpPr>
            <a:spLocks noGrp="1"/>
          </p:cNvSpPr>
          <p:nvPr>
            <p:ph type="title"/>
          </p:nvPr>
        </p:nvSpPr>
        <p:spPr/>
        <p:txBody>
          <a:bodyPr/>
          <a:lstStyle/>
          <a:p>
            <a:r>
              <a:rPr lang="it-IT" dirty="0"/>
              <a:t>Larghezza della fascia di rispetto</a:t>
            </a:r>
          </a:p>
        </p:txBody>
      </p:sp>
      <p:pic>
        <p:nvPicPr>
          <p:cNvPr id="4" name="Segnaposto contenuto 3">
            <a:extLst>
              <a:ext uri="{FF2B5EF4-FFF2-40B4-BE49-F238E27FC236}">
                <a16:creationId xmlns:a16="http://schemas.microsoft.com/office/drawing/2014/main" id="{76B57917-904C-4B37-9D7E-443C34B59372}"/>
              </a:ext>
            </a:extLst>
          </p:cNvPr>
          <p:cNvPicPr>
            <a:picLocks noGrp="1" noChangeAspect="1"/>
          </p:cNvPicPr>
          <p:nvPr>
            <p:ph idx="1"/>
          </p:nvPr>
        </p:nvPicPr>
        <p:blipFill>
          <a:blip r:embed="rId2"/>
          <a:stretch>
            <a:fillRect/>
          </a:stretch>
        </p:blipFill>
        <p:spPr>
          <a:xfrm>
            <a:off x="2592925" y="2236751"/>
            <a:ext cx="5310104" cy="1764852"/>
          </a:xfrm>
          <a:prstGeom prst="rect">
            <a:avLst/>
          </a:prstGeom>
        </p:spPr>
      </p:pic>
      <p:pic>
        <p:nvPicPr>
          <p:cNvPr id="5" name="Immagine 4">
            <a:extLst>
              <a:ext uri="{FF2B5EF4-FFF2-40B4-BE49-F238E27FC236}">
                <a16:creationId xmlns:a16="http://schemas.microsoft.com/office/drawing/2014/main" id="{5E4658C4-861B-41FE-BF04-8CEAF3D3A79B}"/>
              </a:ext>
            </a:extLst>
          </p:cNvPr>
          <p:cNvPicPr>
            <a:picLocks noChangeAspect="1"/>
          </p:cNvPicPr>
          <p:nvPr/>
        </p:nvPicPr>
        <p:blipFill>
          <a:blip r:embed="rId3"/>
          <a:stretch>
            <a:fillRect/>
          </a:stretch>
        </p:blipFill>
        <p:spPr>
          <a:xfrm>
            <a:off x="2613371" y="4451258"/>
            <a:ext cx="7091251" cy="1807933"/>
          </a:xfrm>
          <a:prstGeom prst="rect">
            <a:avLst/>
          </a:prstGeom>
        </p:spPr>
      </p:pic>
      <p:cxnSp>
        <p:nvCxnSpPr>
          <p:cNvPr id="7" name="Connettore diritto 6">
            <a:extLst>
              <a:ext uri="{FF2B5EF4-FFF2-40B4-BE49-F238E27FC236}">
                <a16:creationId xmlns:a16="http://schemas.microsoft.com/office/drawing/2014/main" id="{3CFE779F-B67A-4F24-BEB8-B605FC10E05F}"/>
              </a:ext>
            </a:extLst>
          </p:cNvPr>
          <p:cNvCxnSpPr/>
          <p:nvPr/>
        </p:nvCxnSpPr>
        <p:spPr>
          <a:xfrm>
            <a:off x="2613371" y="4451258"/>
            <a:ext cx="7091251" cy="169554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18D80127-A252-4A96-BDDD-41B40BB170AE}"/>
              </a:ext>
            </a:extLst>
          </p:cNvPr>
          <p:cNvCxnSpPr/>
          <p:nvPr/>
        </p:nvCxnSpPr>
        <p:spPr>
          <a:xfrm flipV="1">
            <a:off x="2613371" y="4451258"/>
            <a:ext cx="7091251" cy="180793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9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049CC-ED98-48EF-BB67-6092C1386113}"/>
              </a:ext>
            </a:extLst>
          </p:cNvPr>
          <p:cNvSpPr>
            <a:spLocks noGrp="1"/>
          </p:cNvSpPr>
          <p:nvPr>
            <p:ph type="title"/>
          </p:nvPr>
        </p:nvSpPr>
        <p:spPr/>
        <p:txBody>
          <a:bodyPr/>
          <a:lstStyle/>
          <a:p>
            <a:r>
              <a:rPr lang="it-IT" dirty="0"/>
              <a:t>Combinazione di una serie di misure di mitigazione(una dopo l’altra) </a:t>
            </a:r>
          </a:p>
        </p:txBody>
      </p:sp>
      <p:graphicFrame>
        <p:nvGraphicFramePr>
          <p:cNvPr id="4" name="Segnaposto contenuto 3">
            <a:extLst>
              <a:ext uri="{FF2B5EF4-FFF2-40B4-BE49-F238E27FC236}">
                <a16:creationId xmlns:a16="http://schemas.microsoft.com/office/drawing/2014/main" id="{6AEFFF0B-C1B2-4E62-B260-F92258CEBC74}"/>
              </a:ext>
            </a:extLst>
          </p:cNvPr>
          <p:cNvGraphicFramePr>
            <a:graphicFrameLocks noGrp="1"/>
          </p:cNvGraphicFramePr>
          <p:nvPr>
            <p:ph idx="1"/>
            <p:extLst>
              <p:ext uri="{D42A27DB-BD31-4B8C-83A1-F6EECF244321}">
                <p14:modId xmlns:p14="http://schemas.microsoft.com/office/powerpoint/2010/main" val="2503120349"/>
              </p:ext>
            </p:extLst>
          </p:nvPr>
        </p:nvGraphicFramePr>
        <p:xfrm>
          <a:off x="2592925" y="2197100"/>
          <a:ext cx="8911686" cy="3505203"/>
        </p:xfrm>
        <a:graphic>
          <a:graphicData uri="http://schemas.openxmlformats.org/drawingml/2006/table">
            <a:tbl>
              <a:tblPr firstRow="1" firstCol="1" lastRow="1" lastCol="1" bandRow="1" bandCol="1">
                <a:tableStyleId>{5C22544A-7EE6-4342-B048-85BDC9FD1C3A}</a:tableStyleId>
              </a:tblPr>
              <a:tblGrid>
                <a:gridCol w="1429860">
                  <a:extLst>
                    <a:ext uri="{9D8B030D-6E8A-4147-A177-3AD203B41FA5}">
                      <a16:colId xmlns:a16="http://schemas.microsoft.com/office/drawing/2014/main" val="3087527895"/>
                    </a:ext>
                  </a:extLst>
                </a:gridCol>
                <a:gridCol w="1330102">
                  <a:extLst>
                    <a:ext uri="{9D8B030D-6E8A-4147-A177-3AD203B41FA5}">
                      <a16:colId xmlns:a16="http://schemas.microsoft.com/office/drawing/2014/main" val="3633162724"/>
                    </a:ext>
                  </a:extLst>
                </a:gridCol>
                <a:gridCol w="1662628">
                  <a:extLst>
                    <a:ext uri="{9D8B030D-6E8A-4147-A177-3AD203B41FA5}">
                      <a16:colId xmlns:a16="http://schemas.microsoft.com/office/drawing/2014/main" val="3551805146"/>
                    </a:ext>
                  </a:extLst>
                </a:gridCol>
                <a:gridCol w="1496365">
                  <a:extLst>
                    <a:ext uri="{9D8B030D-6E8A-4147-A177-3AD203B41FA5}">
                      <a16:colId xmlns:a16="http://schemas.microsoft.com/office/drawing/2014/main" val="1188786095"/>
                    </a:ext>
                  </a:extLst>
                </a:gridCol>
                <a:gridCol w="2992731">
                  <a:extLst>
                    <a:ext uri="{9D8B030D-6E8A-4147-A177-3AD203B41FA5}">
                      <a16:colId xmlns:a16="http://schemas.microsoft.com/office/drawing/2014/main" val="3189067851"/>
                    </a:ext>
                  </a:extLst>
                </a:gridCol>
              </a:tblGrid>
              <a:tr h="269631">
                <a:tc>
                  <a:txBody>
                    <a:bodyPr/>
                    <a:lstStyle/>
                    <a:p>
                      <a:pPr algn="ctr">
                        <a:spcAft>
                          <a:spcPts val="0"/>
                        </a:spcAft>
                      </a:pPr>
                      <a:r>
                        <a:rPr lang="it-IT" sz="1400" dirty="0">
                          <a:effectLst/>
                        </a:rPr>
                        <a:t>Step</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Input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Mitigazione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Output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 </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25187553"/>
                  </a:ext>
                </a:extLst>
              </a:tr>
              <a:tr h="269631">
                <a:tc>
                  <a:txBody>
                    <a:bodyPr/>
                    <a:lstStyle/>
                    <a:p>
                      <a:pPr algn="ctr">
                        <a:spcAft>
                          <a:spcPts val="0"/>
                        </a:spcAft>
                      </a:pPr>
                      <a:r>
                        <a:rPr lang="it-IT" sz="1400" dirty="0">
                          <a:effectLst/>
                        </a:rPr>
                        <a:t>1</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O</a:t>
                      </a:r>
                      <a:r>
                        <a:rPr lang="it-IT" sz="1400" baseline="-25000" dirty="0">
                          <a:effectLst/>
                        </a:rPr>
                        <a:t>0</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M</a:t>
                      </a:r>
                      <a:r>
                        <a:rPr lang="it-IT" sz="1400" baseline="-25000">
                          <a:effectLst/>
                        </a:rPr>
                        <a:t>1</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1</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1</a:t>
                      </a:r>
                      <a:r>
                        <a:rPr lang="it-IT" sz="1400">
                          <a:effectLst/>
                        </a:rPr>
                        <a:t> = O</a:t>
                      </a:r>
                      <a:r>
                        <a:rPr lang="it-IT" sz="1400" baseline="-25000">
                          <a:effectLst/>
                        </a:rPr>
                        <a:t>0</a:t>
                      </a:r>
                      <a:r>
                        <a:rPr lang="it-IT" sz="1400">
                          <a:effectLst/>
                        </a:rPr>
                        <a:t> – O</a:t>
                      </a:r>
                      <a:r>
                        <a:rPr lang="it-IT" sz="1400" baseline="-25000">
                          <a:effectLst/>
                        </a:rPr>
                        <a:t>0</a:t>
                      </a:r>
                      <a:r>
                        <a:rPr lang="it-IT" sz="1400">
                          <a:effectLst/>
                        </a:rPr>
                        <a:t> × M</a:t>
                      </a:r>
                      <a:r>
                        <a:rPr lang="it-IT" sz="1400" baseline="-25000">
                          <a:effectLst/>
                        </a:rPr>
                        <a:t>1</a:t>
                      </a:r>
                      <a:r>
                        <a:rPr lang="it-IT" sz="1400">
                          <a:effectLst/>
                        </a:rPr>
                        <a:t>/100</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8153530"/>
                  </a:ext>
                </a:extLst>
              </a:tr>
              <a:tr h="269631">
                <a:tc>
                  <a:txBody>
                    <a:bodyPr/>
                    <a:lstStyle/>
                    <a:p>
                      <a:pPr algn="ctr">
                        <a:spcAft>
                          <a:spcPts val="0"/>
                        </a:spcAft>
                      </a:pPr>
                      <a:r>
                        <a:rPr lang="it-IT" sz="1400">
                          <a:effectLst/>
                        </a:rPr>
                        <a:t>2</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O</a:t>
                      </a:r>
                      <a:r>
                        <a:rPr lang="it-IT" sz="1400" baseline="-25000" dirty="0">
                          <a:effectLst/>
                        </a:rPr>
                        <a:t>1</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M</a:t>
                      </a:r>
                      <a:r>
                        <a:rPr lang="it-IT" sz="1400" baseline="-25000">
                          <a:effectLst/>
                        </a:rPr>
                        <a:t>2</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2</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2</a:t>
                      </a:r>
                      <a:r>
                        <a:rPr lang="it-IT" sz="1400">
                          <a:effectLst/>
                        </a:rPr>
                        <a:t> = O</a:t>
                      </a:r>
                      <a:r>
                        <a:rPr lang="it-IT" sz="1400" baseline="-25000">
                          <a:effectLst/>
                        </a:rPr>
                        <a:t>1</a:t>
                      </a:r>
                      <a:r>
                        <a:rPr lang="it-IT" sz="1400">
                          <a:effectLst/>
                        </a:rPr>
                        <a:t> – O</a:t>
                      </a:r>
                      <a:r>
                        <a:rPr lang="it-IT" sz="1400" baseline="-25000">
                          <a:effectLst/>
                        </a:rPr>
                        <a:t>1</a:t>
                      </a:r>
                      <a:r>
                        <a:rPr lang="it-IT" sz="1400">
                          <a:effectLst/>
                        </a:rPr>
                        <a:t> × M</a:t>
                      </a:r>
                      <a:r>
                        <a:rPr lang="it-IT" sz="1400" baseline="-25000">
                          <a:effectLst/>
                        </a:rPr>
                        <a:t>2</a:t>
                      </a:r>
                      <a:r>
                        <a:rPr lang="it-IT" sz="1400">
                          <a:effectLst/>
                        </a:rPr>
                        <a:t>/100</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5437080"/>
                  </a:ext>
                </a:extLst>
              </a:tr>
              <a:tr h="269631">
                <a:tc>
                  <a:txBody>
                    <a:bodyPr/>
                    <a:lstStyle/>
                    <a:p>
                      <a:pPr algn="ctr">
                        <a:spcAft>
                          <a:spcPts val="0"/>
                        </a:spcAft>
                      </a:pPr>
                      <a:r>
                        <a:rPr lang="it-IT" sz="1400">
                          <a:effectLst/>
                        </a:rPr>
                        <a:t>3</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O</a:t>
                      </a:r>
                      <a:r>
                        <a:rPr lang="it-IT" sz="1400" baseline="-25000" dirty="0">
                          <a:effectLst/>
                        </a:rPr>
                        <a:t>2</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M</a:t>
                      </a:r>
                      <a:r>
                        <a:rPr lang="it-IT" sz="1400" baseline="-25000" dirty="0">
                          <a:effectLst/>
                        </a:rPr>
                        <a:t>3</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3</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3</a:t>
                      </a:r>
                      <a:r>
                        <a:rPr lang="it-IT" sz="1400">
                          <a:effectLst/>
                        </a:rPr>
                        <a:t> = O</a:t>
                      </a:r>
                      <a:r>
                        <a:rPr lang="it-IT" sz="1400" baseline="-25000">
                          <a:effectLst/>
                        </a:rPr>
                        <a:t>2</a:t>
                      </a:r>
                      <a:r>
                        <a:rPr lang="it-IT" sz="1400">
                          <a:effectLst/>
                        </a:rPr>
                        <a:t> – O</a:t>
                      </a:r>
                      <a:r>
                        <a:rPr lang="it-IT" sz="1400" baseline="-25000">
                          <a:effectLst/>
                        </a:rPr>
                        <a:t>2</a:t>
                      </a:r>
                      <a:r>
                        <a:rPr lang="it-IT" sz="1400">
                          <a:effectLst/>
                        </a:rPr>
                        <a:t> × M</a:t>
                      </a:r>
                      <a:r>
                        <a:rPr lang="it-IT" sz="1400" baseline="-25000">
                          <a:effectLst/>
                        </a:rPr>
                        <a:t>3</a:t>
                      </a:r>
                      <a:r>
                        <a:rPr lang="it-IT" sz="1400">
                          <a:effectLst/>
                        </a:rPr>
                        <a:t>/100</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3649012"/>
                  </a:ext>
                </a:extLst>
              </a:tr>
              <a:tr h="269631">
                <a:tc>
                  <a:txBody>
                    <a:bodyPr/>
                    <a:lstStyle/>
                    <a:p>
                      <a:pPr algn="ctr">
                        <a:spcAft>
                          <a:spcPts val="0"/>
                        </a:spcAft>
                      </a:pPr>
                      <a:r>
                        <a:rPr lang="it-IT" sz="1400">
                          <a:effectLst/>
                        </a:rPr>
                        <a:t>4</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3</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M</a:t>
                      </a:r>
                      <a:r>
                        <a:rPr lang="it-IT" sz="1400" baseline="-25000" dirty="0">
                          <a:effectLst/>
                        </a:rPr>
                        <a:t>4</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4</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O</a:t>
                      </a:r>
                      <a:r>
                        <a:rPr lang="it-IT" sz="1400" baseline="-25000">
                          <a:effectLst/>
                        </a:rPr>
                        <a:t>4</a:t>
                      </a:r>
                      <a:r>
                        <a:rPr lang="it-IT" sz="1400">
                          <a:effectLst/>
                        </a:rPr>
                        <a:t> = O</a:t>
                      </a:r>
                      <a:r>
                        <a:rPr lang="it-IT" sz="1400" baseline="-25000">
                          <a:effectLst/>
                        </a:rPr>
                        <a:t>3</a:t>
                      </a:r>
                      <a:r>
                        <a:rPr lang="it-IT" sz="1400">
                          <a:effectLst/>
                        </a:rPr>
                        <a:t> – O</a:t>
                      </a:r>
                      <a:r>
                        <a:rPr lang="it-IT" sz="1400" baseline="-25000">
                          <a:effectLst/>
                        </a:rPr>
                        <a:t>3</a:t>
                      </a:r>
                      <a:r>
                        <a:rPr lang="it-IT" sz="1400">
                          <a:effectLst/>
                        </a:rPr>
                        <a:t> × M</a:t>
                      </a:r>
                      <a:r>
                        <a:rPr lang="it-IT" sz="1400" baseline="-25000">
                          <a:effectLst/>
                        </a:rPr>
                        <a:t>4</a:t>
                      </a:r>
                      <a:r>
                        <a:rPr lang="it-IT" sz="1400">
                          <a:effectLst/>
                        </a:rPr>
                        <a:t>/100</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4575272"/>
                  </a:ext>
                </a:extLst>
              </a:tr>
              <a:tr h="269631">
                <a:tc gridSpan="4">
                  <a:txBody>
                    <a:bodyPr/>
                    <a:lstStyle/>
                    <a:p>
                      <a:pPr algn="ctr">
                        <a:spcAft>
                          <a:spcPts val="0"/>
                        </a:spcAft>
                      </a:pPr>
                      <a:r>
                        <a:rPr lang="it-IT" sz="1400" dirty="0" err="1">
                          <a:effectLst/>
                        </a:rPr>
                        <a:t>M</a:t>
                      </a:r>
                      <a:r>
                        <a:rPr lang="it-IT" sz="1400" baseline="-25000" dirty="0" err="1">
                          <a:effectLst/>
                        </a:rPr>
                        <a:t>tot</a:t>
                      </a:r>
                      <a:r>
                        <a:rPr lang="it-IT" sz="1400" dirty="0">
                          <a:effectLst/>
                        </a:rPr>
                        <a:t> = O</a:t>
                      </a:r>
                      <a:r>
                        <a:rPr lang="it-IT" sz="1400" baseline="-25000" dirty="0">
                          <a:effectLst/>
                        </a:rPr>
                        <a:t>0</a:t>
                      </a:r>
                      <a:r>
                        <a:rPr lang="it-IT" sz="1400" dirty="0">
                          <a:effectLst/>
                        </a:rPr>
                        <a:t> – O</a:t>
                      </a:r>
                      <a:r>
                        <a:rPr lang="it-IT" sz="1400" baseline="-25000" dirty="0">
                          <a:effectLst/>
                        </a:rPr>
                        <a:t>4</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a:spcAft>
                          <a:spcPts val="0"/>
                        </a:spcAft>
                      </a:pPr>
                      <a:r>
                        <a:rPr lang="it-IT" sz="1400">
                          <a:effectLst/>
                        </a:rPr>
                        <a:t>M</a:t>
                      </a:r>
                      <a:r>
                        <a:rPr lang="it-IT" sz="1400" baseline="-25000">
                          <a:effectLst/>
                        </a:rPr>
                        <a:t>tot</a:t>
                      </a:r>
                      <a:r>
                        <a:rPr lang="it-IT" sz="1400">
                          <a:effectLst/>
                        </a:rPr>
                        <a:t> = O</a:t>
                      </a:r>
                      <a:r>
                        <a:rPr lang="it-IT" sz="1400" baseline="-25000">
                          <a:effectLst/>
                        </a:rPr>
                        <a:t>0</a:t>
                      </a:r>
                      <a:r>
                        <a:rPr lang="it-IT" sz="1400">
                          <a:effectLst/>
                        </a:rPr>
                        <a:t> – O</a:t>
                      </a:r>
                      <a:r>
                        <a:rPr lang="it-IT" sz="1400" baseline="-25000">
                          <a:effectLst/>
                        </a:rPr>
                        <a:t>4</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94900028"/>
                  </a:ext>
                </a:extLst>
              </a:tr>
              <a:tr h="269631">
                <a:tc>
                  <a:txBody>
                    <a:bodyPr/>
                    <a:lstStyle/>
                    <a:p>
                      <a:pPr algn="ctr">
                        <a:spcAft>
                          <a:spcPts val="0"/>
                        </a:spcAft>
                      </a:pPr>
                      <a:r>
                        <a:rPr lang="it-IT" sz="1400">
                          <a:effectLst/>
                        </a:rPr>
                        <a:t>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it-IT" sz="1400">
                          <a:effectLst/>
                        </a:rPr>
                        <a:t>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it-IT" sz="1400">
                          <a:effectLst/>
                        </a:rPr>
                        <a:t>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it-IT" sz="1400" dirty="0">
                          <a:effectLst/>
                        </a:rPr>
                        <a:t> </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it-IT" sz="1400">
                          <a:effectLst/>
                        </a:rPr>
                        <a:t> </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5305223"/>
                  </a:ext>
                </a:extLst>
              </a:tr>
              <a:tr h="269631">
                <a:tc>
                  <a:txBody>
                    <a:bodyPr/>
                    <a:lstStyle/>
                    <a:p>
                      <a:pPr algn="ctr">
                        <a:spcAft>
                          <a:spcPts val="0"/>
                        </a:spcAft>
                      </a:pPr>
                      <a:r>
                        <a:rPr lang="it-IT" sz="1400">
                          <a:effectLst/>
                        </a:rPr>
                        <a:t>Step</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Input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a:effectLst/>
                        </a:rPr>
                        <a:t>Mitigazione %</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Output %</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 </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7006486"/>
                  </a:ext>
                </a:extLst>
              </a:tr>
              <a:tr h="269631">
                <a:tc>
                  <a:txBody>
                    <a:bodyPr/>
                    <a:lstStyle/>
                    <a:p>
                      <a:pPr algn="ctr">
                        <a:spcAft>
                          <a:spcPts val="0"/>
                        </a:spcAft>
                      </a:pPr>
                      <a:r>
                        <a:rPr lang="it-IT" sz="1400">
                          <a:effectLst/>
                        </a:rPr>
                        <a:t>1</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26720" algn="dec"/>
                        </a:tabLst>
                      </a:pPr>
                      <a:r>
                        <a:rPr lang="it-IT" sz="1400" dirty="0">
                          <a:effectLst/>
                        </a:rPr>
                        <a:t>100</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a:effectLst/>
                        </a:rPr>
                        <a:t>43</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a:effectLst/>
                        </a:rPr>
                        <a:t>57</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57 = 100 – 100 × 43/100</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61545071"/>
                  </a:ext>
                </a:extLst>
              </a:tr>
              <a:tr h="269631">
                <a:tc>
                  <a:txBody>
                    <a:bodyPr/>
                    <a:lstStyle/>
                    <a:p>
                      <a:pPr algn="ctr">
                        <a:spcAft>
                          <a:spcPts val="0"/>
                        </a:spcAft>
                      </a:pPr>
                      <a:r>
                        <a:rPr lang="it-IT" sz="1400">
                          <a:effectLst/>
                        </a:rPr>
                        <a:t>2</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26720" algn="dec"/>
                        </a:tabLst>
                      </a:pPr>
                      <a:r>
                        <a:rPr lang="it-IT" sz="1400" dirty="0">
                          <a:effectLst/>
                        </a:rPr>
                        <a:t>57</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dirty="0">
                          <a:effectLst/>
                        </a:rPr>
                        <a:t>32</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a:effectLst/>
                        </a:rPr>
                        <a:t>39</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39 = 57 – 57 × 32/100</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07168269"/>
                  </a:ext>
                </a:extLst>
              </a:tr>
              <a:tr h="269631">
                <a:tc>
                  <a:txBody>
                    <a:bodyPr/>
                    <a:lstStyle/>
                    <a:p>
                      <a:pPr algn="ctr">
                        <a:spcAft>
                          <a:spcPts val="0"/>
                        </a:spcAft>
                      </a:pPr>
                      <a:r>
                        <a:rPr lang="it-IT" sz="1400">
                          <a:effectLst/>
                        </a:rPr>
                        <a:t>3</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26720" algn="dec"/>
                        </a:tabLst>
                      </a:pPr>
                      <a:r>
                        <a:rPr lang="it-IT" sz="1400">
                          <a:effectLst/>
                        </a:rPr>
                        <a:t>39</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dirty="0">
                          <a:effectLst/>
                        </a:rPr>
                        <a:t>17</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dirty="0">
                          <a:effectLst/>
                        </a:rPr>
                        <a:t>32</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32 = 39 – 39 × 17/100</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2504811"/>
                  </a:ext>
                </a:extLst>
              </a:tr>
              <a:tr h="269631">
                <a:tc>
                  <a:txBody>
                    <a:bodyPr/>
                    <a:lstStyle/>
                    <a:p>
                      <a:pPr algn="ctr">
                        <a:spcAft>
                          <a:spcPts val="0"/>
                        </a:spcAft>
                      </a:pPr>
                      <a:r>
                        <a:rPr lang="it-IT" sz="1400">
                          <a:effectLst/>
                        </a:rPr>
                        <a:t>4</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426720" algn="dec"/>
                        </a:tabLst>
                      </a:pPr>
                      <a:r>
                        <a:rPr lang="it-IT" sz="1400">
                          <a:effectLst/>
                        </a:rPr>
                        <a:t>32</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a:effectLst/>
                        </a:rPr>
                        <a:t>26</a:t>
                      </a:r>
                      <a:endParaRPr lang="it-IT"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tabLst>
                          <a:tab pos="502920" algn="dec"/>
                        </a:tabLst>
                      </a:pPr>
                      <a:r>
                        <a:rPr lang="it-IT" sz="1400" dirty="0">
                          <a:effectLst/>
                        </a:rPr>
                        <a:t>24</a:t>
                      </a:r>
                      <a:endParaRPr lang="it-IT"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it-IT" sz="1400" dirty="0">
                          <a:effectLst/>
                        </a:rPr>
                        <a:t>24 = 32 – 32 × 26/100</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31776986"/>
                  </a:ext>
                </a:extLst>
              </a:tr>
              <a:tr h="269631">
                <a:tc gridSpan="4">
                  <a:txBody>
                    <a:bodyPr/>
                    <a:lstStyle/>
                    <a:p>
                      <a:pPr algn="ctr">
                        <a:spcAft>
                          <a:spcPts val="0"/>
                        </a:spcAft>
                      </a:pPr>
                      <a:r>
                        <a:rPr lang="it-IT" sz="1400">
                          <a:effectLst/>
                        </a:rPr>
                        <a:t>M</a:t>
                      </a:r>
                      <a:r>
                        <a:rPr lang="it-IT" sz="1400" baseline="-25000">
                          <a:effectLst/>
                        </a:rPr>
                        <a:t>tot</a:t>
                      </a:r>
                      <a:r>
                        <a:rPr lang="it-IT" sz="1400">
                          <a:effectLst/>
                        </a:rPr>
                        <a:t> = 76</a:t>
                      </a:r>
                      <a:endParaRPr lang="it-IT"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a:spcAft>
                          <a:spcPts val="0"/>
                        </a:spcAft>
                      </a:pPr>
                      <a:r>
                        <a:rPr lang="it-IT" sz="1400" dirty="0">
                          <a:effectLst/>
                        </a:rPr>
                        <a:t>76 = 100 - 24</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6703793"/>
                  </a:ext>
                </a:extLst>
              </a:tr>
            </a:tbl>
          </a:graphicData>
        </a:graphic>
      </p:graphicFrame>
      <p:sp>
        <p:nvSpPr>
          <p:cNvPr id="5" name="CasellaDiTesto 4">
            <a:extLst>
              <a:ext uri="{FF2B5EF4-FFF2-40B4-BE49-F238E27FC236}">
                <a16:creationId xmlns:a16="http://schemas.microsoft.com/office/drawing/2014/main" id="{B0DE4C1B-8E00-4A3C-BCA6-76061F94B896}"/>
              </a:ext>
            </a:extLst>
          </p:cNvPr>
          <p:cNvSpPr txBox="1"/>
          <p:nvPr/>
        </p:nvSpPr>
        <p:spPr>
          <a:xfrm>
            <a:off x="2592925" y="5930900"/>
            <a:ext cx="8911686" cy="646331"/>
          </a:xfrm>
          <a:prstGeom prst="rect">
            <a:avLst/>
          </a:prstGeom>
          <a:noFill/>
          <a:ln w="12700">
            <a:solidFill>
              <a:schemeClr val="tx1"/>
            </a:solidFill>
          </a:ln>
        </p:spPr>
        <p:txBody>
          <a:bodyPr wrap="square" rtlCol="0">
            <a:spAutoFit/>
          </a:bodyPr>
          <a:lstStyle/>
          <a:p>
            <a:r>
              <a:rPr lang="it-IT" dirty="0"/>
              <a:t>Schema di calcolo iterativo ed esempio di calcolo della mitigazione totale </a:t>
            </a:r>
          </a:p>
          <a:p>
            <a:r>
              <a:rPr lang="it-IT" dirty="0"/>
              <a:t>(</a:t>
            </a:r>
            <a:r>
              <a:rPr lang="it-IT" dirty="0" err="1"/>
              <a:t>Mtot</a:t>
            </a:r>
            <a:r>
              <a:rPr lang="it-IT" dirty="0"/>
              <a:t>=76%) ottenibile con 4 misure con valore singolo di 43%, 32%, 17%, 26%.</a:t>
            </a:r>
          </a:p>
        </p:txBody>
      </p:sp>
      <p:sp>
        <p:nvSpPr>
          <p:cNvPr id="3" name="Rettangolo 2">
            <a:extLst>
              <a:ext uri="{FF2B5EF4-FFF2-40B4-BE49-F238E27FC236}">
                <a16:creationId xmlns:a16="http://schemas.microsoft.com/office/drawing/2014/main" id="{69511289-3965-4D59-9425-7D9B72414A4E}"/>
              </a:ext>
            </a:extLst>
          </p:cNvPr>
          <p:cNvSpPr/>
          <p:nvPr/>
        </p:nvSpPr>
        <p:spPr>
          <a:xfrm>
            <a:off x="2184400" y="3835400"/>
            <a:ext cx="9664700" cy="1968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92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915699-6E79-4335-A7D7-9780498649E6}"/>
              </a:ext>
            </a:extLst>
          </p:cNvPr>
          <p:cNvSpPr>
            <a:spLocks noGrp="1"/>
          </p:cNvSpPr>
          <p:nvPr>
            <p:ph type="title"/>
          </p:nvPr>
        </p:nvSpPr>
        <p:spPr/>
        <p:txBody>
          <a:bodyPr/>
          <a:lstStyle/>
          <a:p>
            <a:r>
              <a:rPr lang="it-IT" dirty="0"/>
              <a:t>Mitigazione del ruscellamento </a:t>
            </a:r>
          </a:p>
        </p:txBody>
      </p:sp>
      <p:graphicFrame>
        <p:nvGraphicFramePr>
          <p:cNvPr id="4" name="Segnaposto contenuto 3">
            <a:extLst>
              <a:ext uri="{FF2B5EF4-FFF2-40B4-BE49-F238E27FC236}">
                <a16:creationId xmlns:a16="http://schemas.microsoft.com/office/drawing/2014/main" id="{CC689D34-6C89-4902-ABD1-8F32C9F11A8C}"/>
              </a:ext>
            </a:extLst>
          </p:cNvPr>
          <p:cNvGraphicFramePr>
            <a:graphicFrameLocks noGrp="1"/>
          </p:cNvGraphicFramePr>
          <p:nvPr>
            <p:ph idx="1"/>
            <p:extLst>
              <p:ext uri="{D42A27DB-BD31-4B8C-83A1-F6EECF244321}">
                <p14:modId xmlns:p14="http://schemas.microsoft.com/office/powerpoint/2010/main" val="2753295324"/>
              </p:ext>
            </p:extLst>
          </p:nvPr>
        </p:nvGraphicFramePr>
        <p:xfrm>
          <a:off x="2592925" y="2552700"/>
          <a:ext cx="8911688" cy="2959099"/>
        </p:xfrm>
        <a:graphic>
          <a:graphicData uri="http://schemas.openxmlformats.org/drawingml/2006/table">
            <a:tbl>
              <a:tblPr firstRow="1" firstCol="1" bandRow="1">
                <a:tableStyleId>{5C22544A-7EE6-4342-B048-85BDC9FD1C3A}</a:tableStyleId>
              </a:tblPr>
              <a:tblGrid>
                <a:gridCol w="2566280">
                  <a:extLst>
                    <a:ext uri="{9D8B030D-6E8A-4147-A177-3AD203B41FA5}">
                      <a16:colId xmlns:a16="http://schemas.microsoft.com/office/drawing/2014/main" val="3046115683"/>
                    </a:ext>
                  </a:extLst>
                </a:gridCol>
                <a:gridCol w="2958100">
                  <a:extLst>
                    <a:ext uri="{9D8B030D-6E8A-4147-A177-3AD203B41FA5}">
                      <a16:colId xmlns:a16="http://schemas.microsoft.com/office/drawing/2014/main" val="2157468559"/>
                    </a:ext>
                  </a:extLst>
                </a:gridCol>
                <a:gridCol w="3387308">
                  <a:extLst>
                    <a:ext uri="{9D8B030D-6E8A-4147-A177-3AD203B41FA5}">
                      <a16:colId xmlns:a16="http://schemas.microsoft.com/office/drawing/2014/main" val="2285354861"/>
                    </a:ext>
                  </a:extLst>
                </a:gridCol>
              </a:tblGrid>
              <a:tr h="1435099">
                <a:tc>
                  <a:txBody>
                    <a:bodyPr/>
                    <a:lstStyle/>
                    <a:p>
                      <a:pPr algn="ctr">
                        <a:spcAft>
                          <a:spcPts val="0"/>
                        </a:spcAft>
                      </a:pPr>
                      <a:r>
                        <a:rPr lang="it-IT" sz="2000" dirty="0">
                          <a:effectLst/>
                        </a:rPr>
                        <a:t> </a:t>
                      </a:r>
                      <a:endParaRPr lang="it-IT" sz="3200" dirty="0">
                        <a:effectLst/>
                      </a:endParaRPr>
                    </a:p>
                    <a:p>
                      <a:pPr algn="ctr">
                        <a:spcAft>
                          <a:spcPts val="0"/>
                        </a:spcAft>
                      </a:pPr>
                      <a:r>
                        <a:rPr lang="it-IT" sz="2000" dirty="0">
                          <a:effectLst/>
                        </a:rPr>
                        <a:t>Larghezza Fascia di rispetto (m)</a:t>
                      </a:r>
                      <a:endParaRPr lang="it-IT" sz="3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2000" dirty="0">
                          <a:effectLst/>
                        </a:rPr>
                        <a:t> </a:t>
                      </a:r>
                      <a:endParaRPr lang="it-IT" sz="3200" dirty="0">
                        <a:effectLst/>
                      </a:endParaRPr>
                    </a:p>
                    <a:p>
                      <a:pPr algn="ctr">
                        <a:spcAft>
                          <a:spcPts val="0"/>
                        </a:spcAft>
                      </a:pPr>
                      <a:r>
                        <a:rPr lang="it-IT" sz="2000" dirty="0">
                          <a:effectLst/>
                        </a:rPr>
                        <a:t>Mitigazione per Fascia di rispetto (%)</a:t>
                      </a:r>
                      <a:endParaRPr lang="it-IT" sz="3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it-IT" sz="2000">
                          <a:effectLst/>
                        </a:rPr>
                        <a:t> </a:t>
                      </a:r>
                      <a:endParaRPr lang="it-IT" sz="3200">
                        <a:effectLst/>
                      </a:endParaRPr>
                    </a:p>
                    <a:p>
                      <a:pPr algn="ctr">
                        <a:spcAft>
                          <a:spcPts val="0"/>
                        </a:spcAft>
                      </a:pPr>
                      <a:r>
                        <a:rPr lang="it-IT" sz="2000">
                          <a:effectLst/>
                        </a:rPr>
                        <a:t>Mitigazione per Fascia di rispetto vegetata </a:t>
                      </a:r>
                      <a:endParaRPr lang="it-IT" sz="3200">
                        <a:effectLst/>
                      </a:endParaRPr>
                    </a:p>
                    <a:p>
                      <a:pPr algn="ctr">
                        <a:spcAft>
                          <a:spcPts val="0"/>
                        </a:spcAft>
                      </a:pPr>
                      <a:r>
                        <a:rPr lang="it-IT" sz="2000">
                          <a:effectLst/>
                        </a:rPr>
                        <a:t>(%)</a:t>
                      </a:r>
                      <a:endParaRPr lang="it-IT" sz="32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898025464"/>
                  </a:ext>
                </a:extLst>
              </a:tr>
              <a:tr h="287020">
                <a:tc>
                  <a:txBody>
                    <a:bodyPr/>
                    <a:lstStyle/>
                    <a:p>
                      <a:pPr algn="l">
                        <a:spcAft>
                          <a:spcPts val="0"/>
                        </a:spcAft>
                      </a:pPr>
                      <a:r>
                        <a:rPr lang="it-IT" sz="2000">
                          <a:effectLst/>
                        </a:rPr>
                        <a:t>            0</a:t>
                      </a:r>
                      <a:endParaRPr lang="it-IT" sz="3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dirty="0">
                          <a:effectLst/>
                        </a:rPr>
                        <a:t>            0</a:t>
                      </a:r>
                      <a:endParaRPr lang="it-IT" sz="3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a:effectLst/>
                        </a:rPr>
                        <a:t>                0</a:t>
                      </a:r>
                      <a:endParaRPr lang="it-IT" sz="32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016026870"/>
                  </a:ext>
                </a:extLst>
              </a:tr>
              <a:tr h="287020">
                <a:tc>
                  <a:txBody>
                    <a:bodyPr/>
                    <a:lstStyle/>
                    <a:p>
                      <a:pPr algn="l">
                        <a:spcAft>
                          <a:spcPts val="0"/>
                        </a:spcAft>
                      </a:pPr>
                      <a:r>
                        <a:rPr lang="it-IT" sz="2000" dirty="0">
                          <a:effectLst/>
                        </a:rPr>
                        <a:t>            3</a:t>
                      </a:r>
                      <a:endParaRPr lang="it-IT" sz="3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dirty="0">
                          <a:effectLst/>
                        </a:rPr>
                        <a:t>          20</a:t>
                      </a:r>
                      <a:endParaRPr lang="it-IT" sz="32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dirty="0">
                          <a:effectLst/>
                        </a:rPr>
                        <a:t>              40</a:t>
                      </a:r>
                      <a:endParaRPr lang="it-IT" sz="3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236838904"/>
                  </a:ext>
                </a:extLst>
              </a:tr>
              <a:tr h="287020">
                <a:tc>
                  <a:txBody>
                    <a:bodyPr/>
                    <a:lstStyle/>
                    <a:p>
                      <a:pPr algn="l">
                        <a:spcAft>
                          <a:spcPts val="0"/>
                        </a:spcAft>
                      </a:pPr>
                      <a:r>
                        <a:rPr lang="it-IT" sz="2000">
                          <a:effectLst/>
                        </a:rPr>
                        <a:t>            5</a:t>
                      </a:r>
                      <a:endParaRPr lang="it-IT" sz="3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a:effectLst/>
                        </a:rPr>
                        <a:t>          25</a:t>
                      </a:r>
                      <a:endParaRPr lang="it-IT" sz="3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dirty="0">
                          <a:effectLst/>
                        </a:rPr>
                        <a:t>              50</a:t>
                      </a:r>
                      <a:endParaRPr lang="it-IT" sz="3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247356849"/>
                  </a:ext>
                </a:extLst>
              </a:tr>
              <a:tr h="287020">
                <a:tc>
                  <a:txBody>
                    <a:bodyPr/>
                    <a:lstStyle/>
                    <a:p>
                      <a:pPr algn="l">
                        <a:spcAft>
                          <a:spcPts val="0"/>
                        </a:spcAft>
                      </a:pPr>
                      <a:r>
                        <a:rPr lang="it-IT" sz="2000">
                          <a:effectLst/>
                        </a:rPr>
                        <a:t>          10</a:t>
                      </a:r>
                      <a:endParaRPr lang="it-IT" sz="3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a:effectLst/>
                        </a:rPr>
                        <a:t>          45</a:t>
                      </a:r>
                      <a:endParaRPr lang="it-IT" sz="3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dirty="0">
                          <a:effectLst/>
                        </a:rPr>
                        <a:t>              90 </a:t>
                      </a:r>
                      <a:endParaRPr lang="it-IT" sz="3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67669024"/>
                  </a:ext>
                </a:extLst>
              </a:tr>
              <a:tr h="287020">
                <a:tc>
                  <a:txBody>
                    <a:bodyPr/>
                    <a:lstStyle/>
                    <a:p>
                      <a:pPr algn="l">
                        <a:spcAft>
                          <a:spcPts val="0"/>
                        </a:spcAft>
                      </a:pPr>
                      <a:r>
                        <a:rPr lang="it-IT" sz="2000">
                          <a:effectLst/>
                        </a:rPr>
                        <a:t>          20</a:t>
                      </a:r>
                      <a:endParaRPr lang="it-IT" sz="3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a:effectLst/>
                        </a:rPr>
                        <a:t>          55</a:t>
                      </a:r>
                      <a:endParaRPr lang="it-IT" sz="32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2000" dirty="0">
                          <a:effectLst/>
                        </a:rPr>
                        <a:t>              95</a:t>
                      </a:r>
                      <a:endParaRPr lang="it-IT" sz="32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810220291"/>
                  </a:ext>
                </a:extLst>
              </a:tr>
            </a:tbl>
          </a:graphicData>
        </a:graphic>
      </p:graphicFrame>
      <p:sp>
        <p:nvSpPr>
          <p:cNvPr id="5" name="CasellaDiTesto 4">
            <a:extLst>
              <a:ext uri="{FF2B5EF4-FFF2-40B4-BE49-F238E27FC236}">
                <a16:creationId xmlns:a16="http://schemas.microsoft.com/office/drawing/2014/main" id="{F116B5B9-2EC0-486A-A430-95C6A023EF1C}"/>
              </a:ext>
            </a:extLst>
          </p:cNvPr>
          <p:cNvSpPr txBox="1"/>
          <p:nvPr/>
        </p:nvSpPr>
        <p:spPr>
          <a:xfrm>
            <a:off x="2592925" y="5816600"/>
            <a:ext cx="8911687" cy="646331"/>
          </a:xfrm>
          <a:prstGeom prst="rect">
            <a:avLst/>
          </a:prstGeom>
          <a:noFill/>
        </p:spPr>
        <p:txBody>
          <a:bodyPr wrap="square" rtlCol="0">
            <a:spAutoFit/>
          </a:bodyPr>
          <a:lstStyle/>
          <a:p>
            <a:r>
              <a:rPr lang="it-IT" dirty="0"/>
              <a:t>Valore percentuale della mitigazione per fascia di rispetto e per fascia di </a:t>
            </a:r>
          </a:p>
          <a:p>
            <a:r>
              <a:rPr lang="it-IT" dirty="0"/>
              <a:t>rispetto vegetata di varia larghezza (terreni in piano: pendenze &lt; 2%)</a:t>
            </a:r>
          </a:p>
        </p:txBody>
      </p:sp>
    </p:spTree>
    <p:extLst>
      <p:ext uri="{BB962C8B-B14F-4D97-AF65-F5344CB8AC3E}">
        <p14:creationId xmlns:p14="http://schemas.microsoft.com/office/powerpoint/2010/main" val="374858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D92083-2107-4A01-B211-591DB9CC94BD}"/>
              </a:ext>
            </a:extLst>
          </p:cNvPr>
          <p:cNvSpPr>
            <a:spLocks noGrp="1"/>
          </p:cNvSpPr>
          <p:nvPr>
            <p:ph type="title"/>
          </p:nvPr>
        </p:nvSpPr>
        <p:spPr/>
        <p:txBody>
          <a:bodyPr/>
          <a:lstStyle/>
          <a:p>
            <a:r>
              <a:rPr lang="it-IT" dirty="0"/>
              <a:t>Contributo di diverse misure di mitigazione per ridurre il ruscellamento</a:t>
            </a:r>
          </a:p>
        </p:txBody>
      </p:sp>
      <p:graphicFrame>
        <p:nvGraphicFramePr>
          <p:cNvPr id="5" name="Segnaposto contenuto 4">
            <a:extLst>
              <a:ext uri="{FF2B5EF4-FFF2-40B4-BE49-F238E27FC236}">
                <a16:creationId xmlns:a16="http://schemas.microsoft.com/office/drawing/2014/main" id="{3407BC96-4E83-4FAA-8BDC-EF557D090D13}"/>
              </a:ext>
            </a:extLst>
          </p:cNvPr>
          <p:cNvGraphicFramePr>
            <a:graphicFrameLocks noGrp="1"/>
          </p:cNvGraphicFramePr>
          <p:nvPr>
            <p:ph idx="1"/>
            <p:extLst>
              <p:ext uri="{D42A27DB-BD31-4B8C-83A1-F6EECF244321}">
                <p14:modId xmlns:p14="http://schemas.microsoft.com/office/powerpoint/2010/main" val="1219235574"/>
              </p:ext>
            </p:extLst>
          </p:nvPr>
        </p:nvGraphicFramePr>
        <p:xfrm>
          <a:off x="2589213" y="3035300"/>
          <a:ext cx="8915400" cy="185420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1457235907"/>
                    </a:ext>
                  </a:extLst>
                </a:gridCol>
                <a:gridCol w="4457700">
                  <a:extLst>
                    <a:ext uri="{9D8B030D-6E8A-4147-A177-3AD203B41FA5}">
                      <a16:colId xmlns:a16="http://schemas.microsoft.com/office/drawing/2014/main" val="915718063"/>
                    </a:ext>
                  </a:extLst>
                </a:gridCol>
              </a:tblGrid>
              <a:tr h="370840">
                <a:tc>
                  <a:txBody>
                    <a:bodyPr/>
                    <a:lstStyle/>
                    <a:p>
                      <a:r>
                        <a:rPr lang="it-IT" dirty="0"/>
                        <a:t>Misura di mitigazione</a:t>
                      </a:r>
                    </a:p>
                  </a:txBody>
                  <a:tcPr/>
                </a:tc>
                <a:tc>
                  <a:txBody>
                    <a:bodyPr/>
                    <a:lstStyle/>
                    <a:p>
                      <a:r>
                        <a:rPr lang="it-IT" dirty="0"/>
                        <a:t>Contributo di riduzione %</a:t>
                      </a:r>
                    </a:p>
                  </a:txBody>
                  <a:tcPr/>
                </a:tc>
                <a:extLst>
                  <a:ext uri="{0D108BD9-81ED-4DB2-BD59-A6C34878D82A}">
                    <a16:rowId xmlns:a16="http://schemas.microsoft.com/office/drawing/2014/main" val="4008403031"/>
                  </a:ext>
                </a:extLst>
              </a:tr>
              <a:tr h="370840">
                <a:tc>
                  <a:txBody>
                    <a:bodyPr/>
                    <a:lstStyle/>
                    <a:p>
                      <a:r>
                        <a:rPr lang="it-IT" dirty="0"/>
                        <a:t>Solco </a:t>
                      </a:r>
                    </a:p>
                  </a:txBody>
                  <a:tcPr/>
                </a:tc>
                <a:tc>
                  <a:txBody>
                    <a:bodyPr/>
                    <a:lstStyle/>
                    <a:p>
                      <a:pPr algn="ctr"/>
                      <a:r>
                        <a:rPr lang="it-IT" dirty="0"/>
                        <a:t>20</a:t>
                      </a:r>
                    </a:p>
                  </a:txBody>
                  <a:tcPr/>
                </a:tc>
                <a:extLst>
                  <a:ext uri="{0D108BD9-81ED-4DB2-BD59-A6C34878D82A}">
                    <a16:rowId xmlns:a16="http://schemas.microsoft.com/office/drawing/2014/main" val="1390693945"/>
                  </a:ext>
                </a:extLst>
              </a:tr>
              <a:tr h="370840">
                <a:tc>
                  <a:txBody>
                    <a:bodyPr/>
                    <a:lstStyle/>
                    <a:p>
                      <a:r>
                        <a:rPr lang="it-IT" dirty="0"/>
                        <a:t>Interramento</a:t>
                      </a:r>
                    </a:p>
                  </a:txBody>
                  <a:tcPr/>
                </a:tc>
                <a:tc>
                  <a:txBody>
                    <a:bodyPr/>
                    <a:lstStyle/>
                    <a:p>
                      <a:pPr algn="ctr"/>
                      <a:r>
                        <a:rPr lang="it-IT" dirty="0"/>
                        <a:t>40</a:t>
                      </a:r>
                    </a:p>
                  </a:txBody>
                  <a:tcPr/>
                </a:tc>
                <a:extLst>
                  <a:ext uri="{0D108BD9-81ED-4DB2-BD59-A6C34878D82A}">
                    <a16:rowId xmlns:a16="http://schemas.microsoft.com/office/drawing/2014/main" val="3793626986"/>
                  </a:ext>
                </a:extLst>
              </a:tr>
              <a:tr h="370840">
                <a:tc>
                  <a:txBody>
                    <a:bodyPr/>
                    <a:lstStyle/>
                    <a:p>
                      <a:r>
                        <a:rPr lang="it-IT" dirty="0"/>
                        <a:t>Dosi molto ridotte</a:t>
                      </a:r>
                    </a:p>
                  </a:txBody>
                  <a:tcPr/>
                </a:tc>
                <a:tc>
                  <a:txBody>
                    <a:bodyPr/>
                    <a:lstStyle/>
                    <a:p>
                      <a:pPr algn="ctr"/>
                      <a:r>
                        <a:rPr lang="it-IT" dirty="0"/>
                        <a:t>50</a:t>
                      </a:r>
                    </a:p>
                  </a:txBody>
                  <a:tcPr/>
                </a:tc>
                <a:extLst>
                  <a:ext uri="{0D108BD9-81ED-4DB2-BD59-A6C34878D82A}">
                    <a16:rowId xmlns:a16="http://schemas.microsoft.com/office/drawing/2014/main" val="2733793332"/>
                  </a:ext>
                </a:extLst>
              </a:tr>
              <a:tr h="370840">
                <a:tc>
                  <a:txBody>
                    <a:bodyPr/>
                    <a:lstStyle/>
                    <a:p>
                      <a:r>
                        <a:rPr lang="it-IT" dirty="0"/>
                        <a:t>Localizzazione</a:t>
                      </a:r>
                    </a:p>
                  </a:txBody>
                  <a:tcPr/>
                </a:tc>
                <a:tc>
                  <a:txBody>
                    <a:bodyPr/>
                    <a:lstStyle/>
                    <a:p>
                      <a:pPr algn="ctr"/>
                      <a:r>
                        <a:rPr lang="it-IT" dirty="0"/>
                        <a:t>40 -70</a:t>
                      </a:r>
                    </a:p>
                  </a:txBody>
                  <a:tcPr/>
                </a:tc>
                <a:extLst>
                  <a:ext uri="{0D108BD9-81ED-4DB2-BD59-A6C34878D82A}">
                    <a16:rowId xmlns:a16="http://schemas.microsoft.com/office/drawing/2014/main" val="4288814815"/>
                  </a:ext>
                </a:extLst>
              </a:tr>
            </a:tbl>
          </a:graphicData>
        </a:graphic>
      </p:graphicFrame>
    </p:spTree>
    <p:extLst>
      <p:ext uri="{BB962C8B-B14F-4D97-AF65-F5344CB8AC3E}">
        <p14:creationId xmlns:p14="http://schemas.microsoft.com/office/powerpoint/2010/main" val="3553449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DF87F-D005-4EFB-A1BC-F4CDBF9138A4}"/>
              </a:ext>
            </a:extLst>
          </p:cNvPr>
          <p:cNvSpPr>
            <a:spLocks noGrp="1"/>
          </p:cNvSpPr>
          <p:nvPr>
            <p:ph type="title"/>
          </p:nvPr>
        </p:nvSpPr>
        <p:spPr/>
        <p:txBody>
          <a:bodyPr/>
          <a:lstStyle/>
          <a:p>
            <a:r>
              <a:rPr lang="it-IT" dirty="0"/>
              <a:t>Mitigazione del ruscellamento </a:t>
            </a:r>
          </a:p>
        </p:txBody>
      </p:sp>
      <p:graphicFrame>
        <p:nvGraphicFramePr>
          <p:cNvPr id="4" name="Segnaposto contenuto 3">
            <a:extLst>
              <a:ext uri="{FF2B5EF4-FFF2-40B4-BE49-F238E27FC236}">
                <a16:creationId xmlns:a16="http://schemas.microsoft.com/office/drawing/2014/main" id="{3B5C3DBD-88A1-461F-AECD-14CC83A52ED3}"/>
              </a:ext>
            </a:extLst>
          </p:cNvPr>
          <p:cNvGraphicFramePr>
            <a:graphicFrameLocks noGrp="1"/>
          </p:cNvGraphicFramePr>
          <p:nvPr>
            <p:ph idx="1"/>
            <p:extLst>
              <p:ext uri="{D42A27DB-BD31-4B8C-83A1-F6EECF244321}">
                <p14:modId xmlns:p14="http://schemas.microsoft.com/office/powerpoint/2010/main" val="2483521704"/>
              </p:ext>
            </p:extLst>
          </p:nvPr>
        </p:nvGraphicFramePr>
        <p:xfrm>
          <a:off x="2592924" y="2590800"/>
          <a:ext cx="8911687" cy="2438400"/>
        </p:xfrm>
        <a:graphic>
          <a:graphicData uri="http://schemas.openxmlformats.org/drawingml/2006/table">
            <a:tbl>
              <a:tblPr firstRow="1" firstCol="1" bandRow="1">
                <a:tableStyleId>{5C22544A-7EE6-4342-B048-85BDC9FD1C3A}</a:tableStyleId>
              </a:tblPr>
              <a:tblGrid>
                <a:gridCol w="2275966">
                  <a:extLst>
                    <a:ext uri="{9D8B030D-6E8A-4147-A177-3AD203B41FA5}">
                      <a16:colId xmlns:a16="http://schemas.microsoft.com/office/drawing/2014/main" val="3970977751"/>
                    </a:ext>
                  </a:extLst>
                </a:gridCol>
                <a:gridCol w="2275966">
                  <a:extLst>
                    <a:ext uri="{9D8B030D-6E8A-4147-A177-3AD203B41FA5}">
                      <a16:colId xmlns:a16="http://schemas.microsoft.com/office/drawing/2014/main" val="1112148762"/>
                    </a:ext>
                  </a:extLst>
                </a:gridCol>
                <a:gridCol w="1511031">
                  <a:extLst>
                    <a:ext uri="{9D8B030D-6E8A-4147-A177-3AD203B41FA5}">
                      <a16:colId xmlns:a16="http://schemas.microsoft.com/office/drawing/2014/main" val="3006070388"/>
                    </a:ext>
                  </a:extLst>
                </a:gridCol>
                <a:gridCol w="1585451">
                  <a:extLst>
                    <a:ext uri="{9D8B030D-6E8A-4147-A177-3AD203B41FA5}">
                      <a16:colId xmlns:a16="http://schemas.microsoft.com/office/drawing/2014/main" val="1155794699"/>
                    </a:ext>
                  </a:extLst>
                </a:gridCol>
                <a:gridCol w="1263273">
                  <a:extLst>
                    <a:ext uri="{9D8B030D-6E8A-4147-A177-3AD203B41FA5}">
                      <a16:colId xmlns:a16="http://schemas.microsoft.com/office/drawing/2014/main" val="1784152946"/>
                    </a:ext>
                  </a:extLst>
                </a:gridCol>
              </a:tblGrid>
              <a:tr h="1032128">
                <a:tc>
                  <a:txBody>
                    <a:bodyPr/>
                    <a:lstStyle/>
                    <a:p>
                      <a:pPr algn="ctr">
                        <a:spcAft>
                          <a:spcPts val="0"/>
                        </a:spcAft>
                      </a:pPr>
                      <a:r>
                        <a:rPr lang="it-IT" sz="1600">
                          <a:effectLst/>
                        </a:rPr>
                        <a:t>Larghezza</a:t>
                      </a:r>
                      <a:endParaRPr lang="it-IT" sz="2400">
                        <a:effectLst/>
                      </a:endParaRPr>
                    </a:p>
                    <a:p>
                      <a:pPr algn="ctr">
                        <a:spcAft>
                          <a:spcPts val="0"/>
                        </a:spcAft>
                      </a:pPr>
                      <a:r>
                        <a:rPr lang="it-IT" sz="1600">
                          <a:effectLst/>
                        </a:rPr>
                        <a:t>Fascia di rispetto vegetata</a:t>
                      </a:r>
                      <a:endParaRPr lang="it-IT" sz="2400">
                        <a:effectLst/>
                      </a:endParaRPr>
                    </a:p>
                    <a:p>
                      <a:pPr algn="ctr">
                        <a:spcAft>
                          <a:spcPts val="0"/>
                        </a:spcAft>
                      </a:pPr>
                      <a:r>
                        <a:rPr lang="it-IT" sz="1600">
                          <a:effectLst/>
                        </a:rPr>
                        <a:t>(m)</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600">
                          <a:effectLst/>
                        </a:rPr>
                        <a:t>Mitigazione per</a:t>
                      </a:r>
                      <a:endParaRPr lang="it-IT" sz="2400">
                        <a:effectLst/>
                      </a:endParaRPr>
                    </a:p>
                    <a:p>
                      <a:pPr algn="ctr">
                        <a:spcAft>
                          <a:spcPts val="0"/>
                        </a:spcAft>
                      </a:pPr>
                      <a:r>
                        <a:rPr lang="it-IT" sz="1600">
                          <a:effectLst/>
                        </a:rPr>
                        <a:t>Fascia di rispetto vegetata</a:t>
                      </a:r>
                      <a:endParaRPr lang="it-IT" sz="2400">
                        <a:effectLst/>
                      </a:endParaRPr>
                    </a:p>
                    <a:p>
                      <a:pPr algn="ctr">
                        <a:spcAft>
                          <a:spcPts val="0"/>
                        </a:spcAft>
                      </a:pPr>
                      <a:r>
                        <a:rPr lang="it-IT" sz="1600">
                          <a:effectLst/>
                        </a:rPr>
                        <a:t>%</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600">
                          <a:effectLst/>
                        </a:rPr>
                        <a:t>Mitigazione per</a:t>
                      </a:r>
                      <a:endParaRPr lang="it-IT" sz="2400">
                        <a:effectLst/>
                      </a:endParaRPr>
                    </a:p>
                    <a:p>
                      <a:pPr algn="ctr">
                        <a:spcAft>
                          <a:spcPts val="0"/>
                        </a:spcAft>
                      </a:pPr>
                      <a:r>
                        <a:rPr lang="it-IT" sz="1600">
                          <a:effectLst/>
                        </a:rPr>
                        <a:t>solco</a:t>
                      </a:r>
                      <a:endParaRPr lang="it-IT" sz="2400">
                        <a:effectLst/>
                      </a:endParaRPr>
                    </a:p>
                    <a:p>
                      <a:pPr algn="ctr">
                        <a:spcAft>
                          <a:spcPts val="0"/>
                        </a:spcAft>
                      </a:pPr>
                      <a:r>
                        <a:rPr lang="it-IT" sz="1600">
                          <a:effectLst/>
                        </a:rPr>
                        <a:t>%</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600">
                          <a:effectLst/>
                        </a:rPr>
                        <a:t>Mitigazione per</a:t>
                      </a:r>
                      <a:endParaRPr lang="it-IT" sz="2400">
                        <a:effectLst/>
                      </a:endParaRPr>
                    </a:p>
                    <a:p>
                      <a:pPr algn="ctr">
                        <a:spcAft>
                          <a:spcPts val="0"/>
                        </a:spcAft>
                      </a:pPr>
                      <a:r>
                        <a:rPr lang="it-IT" sz="1600">
                          <a:effectLst/>
                        </a:rPr>
                        <a:t>dosi ridotte</a:t>
                      </a:r>
                      <a:endParaRPr lang="it-IT" sz="2400">
                        <a:effectLst/>
                      </a:endParaRPr>
                    </a:p>
                    <a:p>
                      <a:pPr algn="ctr">
                        <a:spcAft>
                          <a:spcPts val="0"/>
                        </a:spcAft>
                      </a:pPr>
                      <a:r>
                        <a:rPr lang="it-IT" sz="1600">
                          <a:effectLst/>
                        </a:rPr>
                        <a:t>%</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600">
                          <a:effectLst/>
                        </a:rPr>
                        <a:t>Mitigazione</a:t>
                      </a:r>
                      <a:endParaRPr lang="it-IT" sz="2400">
                        <a:effectLst/>
                      </a:endParaRPr>
                    </a:p>
                    <a:p>
                      <a:pPr algn="ctr">
                        <a:spcAft>
                          <a:spcPts val="0"/>
                        </a:spcAft>
                      </a:pPr>
                      <a:r>
                        <a:rPr lang="it-IT" sz="1600">
                          <a:effectLst/>
                        </a:rPr>
                        <a:t>totale</a:t>
                      </a:r>
                      <a:endParaRPr lang="it-IT" sz="2400">
                        <a:effectLst/>
                      </a:endParaRPr>
                    </a:p>
                    <a:p>
                      <a:pPr algn="ctr">
                        <a:spcAft>
                          <a:spcPts val="0"/>
                        </a:spcAft>
                      </a:pPr>
                      <a:r>
                        <a:rPr lang="it-IT" sz="1600">
                          <a:effectLst/>
                        </a:rPr>
                        <a:t>%</a:t>
                      </a:r>
                      <a:endParaRPr lang="it-IT"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883676249"/>
                  </a:ext>
                </a:extLst>
              </a:tr>
              <a:tr h="283835">
                <a:tc>
                  <a:txBody>
                    <a:bodyPr/>
                    <a:lstStyle/>
                    <a:p>
                      <a:pPr algn="ctr">
                        <a:spcAft>
                          <a:spcPts val="0"/>
                        </a:spcAft>
                        <a:tabLst>
                          <a:tab pos="621030" algn="dec"/>
                        </a:tabLst>
                      </a:pPr>
                      <a:r>
                        <a:rPr lang="it-IT" sz="1600">
                          <a:effectLst/>
                        </a:rPr>
                        <a:t>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621030" algn="dec"/>
                        </a:tabLst>
                      </a:pPr>
                      <a:r>
                        <a:rPr lang="it-IT" sz="1600">
                          <a:effectLst/>
                        </a:rPr>
                        <a:t>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20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509905" algn="dec"/>
                        </a:tabLst>
                      </a:pPr>
                      <a:r>
                        <a:rPr lang="it-IT" sz="1600">
                          <a:effectLst/>
                        </a:rPr>
                        <a:t>50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60</a:t>
                      </a:r>
                      <a:endParaRPr lang="it-IT"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616500101"/>
                  </a:ext>
                </a:extLst>
              </a:tr>
              <a:tr h="283835">
                <a:tc>
                  <a:txBody>
                    <a:bodyPr/>
                    <a:lstStyle/>
                    <a:p>
                      <a:pPr algn="ctr">
                        <a:spcAft>
                          <a:spcPts val="0"/>
                        </a:spcAft>
                        <a:tabLst>
                          <a:tab pos="621030" algn="dec"/>
                        </a:tabLst>
                      </a:pPr>
                      <a:r>
                        <a:rPr lang="it-IT" sz="1600">
                          <a:effectLst/>
                        </a:rPr>
                        <a:t>3</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621030" algn="dec"/>
                        </a:tabLst>
                      </a:pPr>
                      <a:r>
                        <a:rPr lang="it-IT" sz="1600">
                          <a:effectLst/>
                        </a:rPr>
                        <a:t>40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20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509905" algn="dec"/>
                        </a:tabLst>
                      </a:pPr>
                      <a:r>
                        <a:rPr lang="it-IT" sz="1600">
                          <a:effectLst/>
                        </a:rPr>
                        <a:t>50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76</a:t>
                      </a:r>
                      <a:endParaRPr lang="it-IT"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839382618"/>
                  </a:ext>
                </a:extLst>
              </a:tr>
              <a:tr h="283835">
                <a:tc>
                  <a:txBody>
                    <a:bodyPr/>
                    <a:lstStyle/>
                    <a:p>
                      <a:pPr algn="ctr">
                        <a:spcAft>
                          <a:spcPts val="0"/>
                        </a:spcAft>
                        <a:tabLst>
                          <a:tab pos="621030" algn="dec"/>
                        </a:tabLst>
                      </a:pPr>
                      <a:r>
                        <a:rPr lang="it-IT" sz="1600">
                          <a:effectLst/>
                        </a:rPr>
                        <a:t>5</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621030" algn="dec"/>
                        </a:tabLst>
                      </a:pPr>
                      <a:r>
                        <a:rPr lang="it-IT" sz="1600">
                          <a:effectLst/>
                        </a:rPr>
                        <a:t>50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20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509905" algn="dec"/>
                        </a:tabLst>
                      </a:pPr>
                      <a:r>
                        <a:rPr lang="it-IT" sz="1600">
                          <a:effectLst/>
                        </a:rPr>
                        <a:t>50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80</a:t>
                      </a:r>
                      <a:endParaRPr lang="it-IT"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477353818"/>
                  </a:ext>
                </a:extLst>
              </a:tr>
              <a:tr h="296736">
                <a:tc>
                  <a:txBody>
                    <a:bodyPr/>
                    <a:lstStyle/>
                    <a:p>
                      <a:pPr algn="ctr">
                        <a:spcAft>
                          <a:spcPts val="0"/>
                        </a:spcAft>
                        <a:tabLst>
                          <a:tab pos="621030" algn="dec"/>
                        </a:tabLst>
                      </a:pPr>
                      <a:r>
                        <a:rPr lang="it-IT" sz="1600">
                          <a:effectLst/>
                        </a:rPr>
                        <a:t>10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621030" algn="dec"/>
                        </a:tabLst>
                      </a:pPr>
                      <a:r>
                        <a:rPr lang="it-IT" sz="1600">
                          <a:effectLst/>
                        </a:rPr>
                        <a:t>90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20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509905" algn="dec"/>
                        </a:tabLst>
                      </a:pPr>
                      <a:r>
                        <a:rPr lang="it-IT" sz="1600">
                          <a:effectLst/>
                        </a:rPr>
                        <a:t>50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96</a:t>
                      </a:r>
                      <a:endParaRPr lang="it-IT" sz="24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916143440"/>
                  </a:ext>
                </a:extLst>
              </a:tr>
              <a:tr h="258031">
                <a:tc>
                  <a:txBody>
                    <a:bodyPr/>
                    <a:lstStyle/>
                    <a:p>
                      <a:pPr algn="ctr">
                        <a:spcAft>
                          <a:spcPts val="0"/>
                        </a:spcAft>
                        <a:tabLst>
                          <a:tab pos="621030" algn="dec"/>
                        </a:tabLst>
                      </a:pPr>
                      <a:r>
                        <a:rPr lang="it-IT" sz="1600">
                          <a:effectLst/>
                        </a:rPr>
                        <a:t>20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621030" algn="dec"/>
                        </a:tabLst>
                      </a:pPr>
                      <a:r>
                        <a:rPr lang="it-IT" sz="1600">
                          <a:effectLst/>
                        </a:rPr>
                        <a:t>95</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a:effectLst/>
                        </a:rPr>
                        <a:t>20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509905" algn="dec"/>
                        </a:tabLst>
                      </a:pPr>
                      <a:r>
                        <a:rPr lang="it-IT" sz="1600">
                          <a:effectLst/>
                        </a:rPr>
                        <a:t>50</a:t>
                      </a:r>
                      <a:endParaRPr lang="it-IT" sz="24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tabLst>
                          <a:tab pos="318135" algn="dec"/>
                        </a:tabLst>
                      </a:pPr>
                      <a:r>
                        <a:rPr lang="it-IT" sz="1600" dirty="0">
                          <a:effectLst/>
                        </a:rPr>
                        <a:t>98</a:t>
                      </a:r>
                      <a:endParaRPr lang="it-IT" sz="24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892659459"/>
                  </a:ext>
                </a:extLst>
              </a:tr>
            </a:tbl>
          </a:graphicData>
        </a:graphic>
      </p:graphicFrame>
      <p:sp>
        <p:nvSpPr>
          <p:cNvPr id="5" name="CasellaDiTesto 4">
            <a:extLst>
              <a:ext uri="{FF2B5EF4-FFF2-40B4-BE49-F238E27FC236}">
                <a16:creationId xmlns:a16="http://schemas.microsoft.com/office/drawing/2014/main" id="{18B49749-9A45-4F60-82FF-C6E415FD1EFE}"/>
              </a:ext>
            </a:extLst>
          </p:cNvPr>
          <p:cNvSpPr txBox="1"/>
          <p:nvPr/>
        </p:nvSpPr>
        <p:spPr>
          <a:xfrm>
            <a:off x="2592923" y="5359400"/>
            <a:ext cx="8911687" cy="646331"/>
          </a:xfrm>
          <a:prstGeom prst="rect">
            <a:avLst/>
          </a:prstGeom>
          <a:noFill/>
        </p:spPr>
        <p:txBody>
          <a:bodyPr wrap="square" rtlCol="0">
            <a:spAutoFit/>
          </a:bodyPr>
          <a:lstStyle/>
          <a:p>
            <a:r>
              <a:rPr lang="it-IT" dirty="0"/>
              <a:t>Combinazione di misure di mitigazione, con valore percentuale della </a:t>
            </a:r>
          </a:p>
          <a:p>
            <a:r>
              <a:rPr lang="it-IT" dirty="0"/>
              <a:t>mitigazione singola e totale</a:t>
            </a:r>
          </a:p>
        </p:txBody>
      </p:sp>
      <p:sp>
        <p:nvSpPr>
          <p:cNvPr id="3" name="Rettangolo 2">
            <a:extLst>
              <a:ext uri="{FF2B5EF4-FFF2-40B4-BE49-F238E27FC236}">
                <a16:creationId xmlns:a16="http://schemas.microsoft.com/office/drawing/2014/main" id="{A7E40CDE-1D3E-43CA-9AD4-C39CD6FF46F2}"/>
              </a:ext>
            </a:extLst>
          </p:cNvPr>
          <p:cNvSpPr/>
          <p:nvPr/>
        </p:nvSpPr>
        <p:spPr>
          <a:xfrm>
            <a:off x="2387600" y="4191000"/>
            <a:ext cx="9245600" cy="27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7453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CBD3B4-7754-4F84-AB96-238427E3C759}"/>
              </a:ext>
            </a:extLst>
          </p:cNvPr>
          <p:cNvSpPr>
            <a:spLocks noGrp="1"/>
          </p:cNvSpPr>
          <p:nvPr>
            <p:ph type="title"/>
          </p:nvPr>
        </p:nvSpPr>
        <p:spPr/>
        <p:txBody>
          <a:bodyPr/>
          <a:lstStyle/>
          <a:p>
            <a:r>
              <a:rPr lang="it-IT" dirty="0"/>
              <a:t>Mitigazione della deriva </a:t>
            </a:r>
          </a:p>
        </p:txBody>
      </p:sp>
      <p:sp>
        <p:nvSpPr>
          <p:cNvPr id="3" name="Segnaposto contenuto 2">
            <a:extLst>
              <a:ext uri="{FF2B5EF4-FFF2-40B4-BE49-F238E27FC236}">
                <a16:creationId xmlns:a16="http://schemas.microsoft.com/office/drawing/2014/main" id="{794561CF-7B9A-4151-83D7-E61FE87FBD93}"/>
              </a:ext>
            </a:extLst>
          </p:cNvPr>
          <p:cNvSpPr>
            <a:spLocks noGrp="1"/>
          </p:cNvSpPr>
          <p:nvPr>
            <p:ph idx="1"/>
          </p:nvPr>
        </p:nvSpPr>
        <p:spPr/>
        <p:txBody>
          <a:bodyPr>
            <a:normAutofit/>
          </a:bodyPr>
          <a:lstStyle/>
          <a:p>
            <a:r>
              <a:rPr lang="it-IT" sz="2400" dirty="0"/>
              <a:t>Le misure di mitigazione della deriva possono essere:</a:t>
            </a:r>
          </a:p>
          <a:p>
            <a:pPr lvl="1"/>
            <a:r>
              <a:rPr lang="it-IT" sz="2200" b="1" dirty="0"/>
              <a:t>indirette: </a:t>
            </a:r>
            <a:r>
              <a:rPr lang="it-IT" sz="2200" dirty="0"/>
              <a:t>riducono l’esposizione alla deriva del corpo idrico da proteggere . Si tratta di sistemi di captazione quali fasce di rispetto o barriere verticali (es. siepe, rete antigrandine)</a:t>
            </a:r>
          </a:p>
          <a:p>
            <a:pPr lvl="1"/>
            <a:r>
              <a:rPr lang="it-IT" sz="2200" b="1" dirty="0"/>
              <a:t>dirette: </a:t>
            </a:r>
            <a:r>
              <a:rPr lang="it-IT" sz="2200" dirty="0"/>
              <a:t>riducono la generazione di deriva. Si tratta principalmente di dispositivi tecnici che agiscono sulla formazione delle gocce e l’orientamento dell’irrorazione</a:t>
            </a:r>
          </a:p>
        </p:txBody>
      </p:sp>
    </p:spTree>
    <p:extLst>
      <p:ext uri="{BB962C8B-B14F-4D97-AF65-F5344CB8AC3E}">
        <p14:creationId xmlns:p14="http://schemas.microsoft.com/office/powerpoint/2010/main" val="2562739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B672D4-73C9-4BB2-895B-280D53407FE5}"/>
              </a:ext>
            </a:extLst>
          </p:cNvPr>
          <p:cNvSpPr>
            <a:spLocks noGrp="1"/>
          </p:cNvSpPr>
          <p:nvPr>
            <p:ph type="title"/>
          </p:nvPr>
        </p:nvSpPr>
        <p:spPr/>
        <p:txBody>
          <a:bodyPr>
            <a:normAutofit/>
          </a:bodyPr>
          <a:lstStyle/>
          <a:p>
            <a:r>
              <a:rPr lang="it-IT" sz="2800" dirty="0"/>
              <a:t>Capacità di mitigazione della fascia di rispetto </a:t>
            </a:r>
          </a:p>
        </p:txBody>
      </p:sp>
      <p:graphicFrame>
        <p:nvGraphicFramePr>
          <p:cNvPr id="4" name="Segnaposto contenuto 3">
            <a:extLst>
              <a:ext uri="{FF2B5EF4-FFF2-40B4-BE49-F238E27FC236}">
                <a16:creationId xmlns:a16="http://schemas.microsoft.com/office/drawing/2014/main" id="{626E9770-EB13-4A2A-B6EA-535828BBC1E9}"/>
              </a:ext>
            </a:extLst>
          </p:cNvPr>
          <p:cNvGraphicFramePr>
            <a:graphicFrameLocks noGrp="1"/>
          </p:cNvGraphicFramePr>
          <p:nvPr>
            <p:ph idx="1"/>
            <p:extLst>
              <p:ext uri="{D42A27DB-BD31-4B8C-83A1-F6EECF244321}">
                <p14:modId xmlns:p14="http://schemas.microsoft.com/office/powerpoint/2010/main" val="1712948125"/>
              </p:ext>
            </p:extLst>
          </p:nvPr>
        </p:nvGraphicFramePr>
        <p:xfrm>
          <a:off x="2592925" y="2654300"/>
          <a:ext cx="8911689" cy="2806697"/>
        </p:xfrm>
        <a:graphic>
          <a:graphicData uri="http://schemas.openxmlformats.org/drawingml/2006/table">
            <a:tbl>
              <a:tblPr firstRow="1" firstCol="1" bandRow="1">
                <a:tableStyleId>{5C22544A-7EE6-4342-B048-85BDC9FD1C3A}</a:tableStyleId>
              </a:tblPr>
              <a:tblGrid>
                <a:gridCol w="1289146">
                  <a:extLst>
                    <a:ext uri="{9D8B030D-6E8A-4147-A177-3AD203B41FA5}">
                      <a16:colId xmlns:a16="http://schemas.microsoft.com/office/drawing/2014/main" val="673768647"/>
                    </a:ext>
                  </a:extLst>
                </a:gridCol>
                <a:gridCol w="1130607">
                  <a:extLst>
                    <a:ext uri="{9D8B030D-6E8A-4147-A177-3AD203B41FA5}">
                      <a16:colId xmlns:a16="http://schemas.microsoft.com/office/drawing/2014/main" val="1944584974"/>
                    </a:ext>
                  </a:extLst>
                </a:gridCol>
                <a:gridCol w="953045">
                  <a:extLst>
                    <a:ext uri="{9D8B030D-6E8A-4147-A177-3AD203B41FA5}">
                      <a16:colId xmlns:a16="http://schemas.microsoft.com/office/drawing/2014/main" val="2682135423"/>
                    </a:ext>
                  </a:extLst>
                </a:gridCol>
                <a:gridCol w="1116113">
                  <a:extLst>
                    <a:ext uri="{9D8B030D-6E8A-4147-A177-3AD203B41FA5}">
                      <a16:colId xmlns:a16="http://schemas.microsoft.com/office/drawing/2014/main" val="3720929935"/>
                    </a:ext>
                  </a:extLst>
                </a:gridCol>
                <a:gridCol w="1116113">
                  <a:extLst>
                    <a:ext uri="{9D8B030D-6E8A-4147-A177-3AD203B41FA5}">
                      <a16:colId xmlns:a16="http://schemas.microsoft.com/office/drawing/2014/main" val="3529486811"/>
                    </a:ext>
                  </a:extLst>
                </a:gridCol>
                <a:gridCol w="1116113">
                  <a:extLst>
                    <a:ext uri="{9D8B030D-6E8A-4147-A177-3AD203B41FA5}">
                      <a16:colId xmlns:a16="http://schemas.microsoft.com/office/drawing/2014/main" val="1479992886"/>
                    </a:ext>
                  </a:extLst>
                </a:gridCol>
                <a:gridCol w="1095276">
                  <a:extLst>
                    <a:ext uri="{9D8B030D-6E8A-4147-A177-3AD203B41FA5}">
                      <a16:colId xmlns:a16="http://schemas.microsoft.com/office/drawing/2014/main" val="1160091550"/>
                    </a:ext>
                  </a:extLst>
                </a:gridCol>
                <a:gridCol w="1095276">
                  <a:extLst>
                    <a:ext uri="{9D8B030D-6E8A-4147-A177-3AD203B41FA5}">
                      <a16:colId xmlns:a16="http://schemas.microsoft.com/office/drawing/2014/main" val="2025963138"/>
                    </a:ext>
                  </a:extLst>
                </a:gridCol>
              </a:tblGrid>
              <a:tr h="1020619">
                <a:tc>
                  <a:txBody>
                    <a:bodyPr/>
                    <a:lstStyle/>
                    <a:p>
                      <a:pPr algn="l">
                        <a:spcAft>
                          <a:spcPts val="0"/>
                        </a:spcAft>
                      </a:pPr>
                      <a:r>
                        <a:rPr lang="it-IT" sz="1400">
                          <a:effectLst/>
                        </a:rPr>
                        <a:t>Classe riduzione deriva ISO e Intervallo</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Mitigazione</a:t>
                      </a:r>
                      <a:endParaRPr lang="it-IT" sz="2000">
                        <a:effectLst/>
                      </a:endParaRPr>
                    </a:p>
                    <a:p>
                      <a:pPr algn="ctr">
                        <a:spcAft>
                          <a:spcPts val="0"/>
                        </a:spcAft>
                      </a:pPr>
                      <a:r>
                        <a:rPr lang="it-IT" sz="1400">
                          <a:effectLst/>
                        </a:rPr>
                        <a:t>M%</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Cereali e orticole basse</a:t>
                      </a:r>
                      <a:r>
                        <a:rPr lang="it-IT" sz="1400" baseline="30000">
                          <a:effectLst/>
                        </a:rPr>
                        <a:t>a</a:t>
                      </a:r>
                      <a:endParaRPr lang="it-IT" sz="2000">
                        <a:effectLst/>
                      </a:endParaRPr>
                    </a:p>
                    <a:p>
                      <a:pPr algn="ctr">
                        <a:spcAft>
                          <a:spcPts val="0"/>
                        </a:spcAft>
                      </a:pPr>
                      <a:r>
                        <a:rPr lang="it-IT" sz="1400">
                          <a:effectLst/>
                        </a:rPr>
                        <a:t>L (m)</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Orticole</a:t>
                      </a:r>
                      <a:endParaRPr lang="it-IT" sz="2000">
                        <a:effectLst/>
                      </a:endParaRPr>
                    </a:p>
                    <a:p>
                      <a:pPr algn="ctr">
                        <a:spcAft>
                          <a:spcPts val="0"/>
                        </a:spcAft>
                      </a:pPr>
                      <a:r>
                        <a:rPr lang="it-IT" sz="1400">
                          <a:effectLst/>
                        </a:rPr>
                        <a:t>alte</a:t>
                      </a:r>
                      <a:r>
                        <a:rPr lang="it-IT" sz="1400" baseline="30000">
                          <a:effectLst/>
                        </a:rPr>
                        <a:t>b</a:t>
                      </a:r>
                      <a:endParaRPr lang="it-IT" sz="2000">
                        <a:effectLst/>
                      </a:endParaRPr>
                    </a:p>
                    <a:p>
                      <a:pPr algn="ctr">
                        <a:spcAft>
                          <a:spcPts val="0"/>
                        </a:spcAft>
                      </a:pPr>
                      <a:r>
                        <a:rPr lang="it-IT" sz="1400">
                          <a:effectLst/>
                        </a:rPr>
                        <a:t> </a:t>
                      </a:r>
                      <a:endParaRPr lang="it-IT" sz="2000">
                        <a:effectLst/>
                      </a:endParaRPr>
                    </a:p>
                    <a:p>
                      <a:pPr algn="ctr">
                        <a:spcAft>
                          <a:spcPts val="0"/>
                        </a:spcAft>
                      </a:pPr>
                      <a:r>
                        <a:rPr lang="it-IT" sz="1400">
                          <a:effectLst/>
                        </a:rPr>
                        <a:t>L (m)</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Fruttiferi al bruno</a:t>
                      </a:r>
                      <a:r>
                        <a:rPr lang="it-IT" sz="1400" baseline="30000">
                          <a:effectLst/>
                        </a:rPr>
                        <a:t>c</a:t>
                      </a:r>
                      <a:endParaRPr lang="it-IT" sz="2000">
                        <a:effectLst/>
                      </a:endParaRPr>
                    </a:p>
                    <a:p>
                      <a:pPr algn="ctr">
                        <a:spcAft>
                          <a:spcPts val="0"/>
                        </a:spcAft>
                      </a:pPr>
                      <a:r>
                        <a:rPr lang="it-IT" sz="1400">
                          <a:effectLst/>
                        </a:rPr>
                        <a:t> </a:t>
                      </a:r>
                      <a:endParaRPr lang="it-IT" sz="2000">
                        <a:effectLst/>
                      </a:endParaRPr>
                    </a:p>
                    <a:p>
                      <a:pPr algn="ctr">
                        <a:spcAft>
                          <a:spcPts val="0"/>
                        </a:spcAft>
                      </a:pPr>
                      <a:r>
                        <a:rPr lang="it-IT" sz="1400">
                          <a:effectLst/>
                        </a:rPr>
                        <a:t>L (m)</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Fruttiferi al verde</a:t>
                      </a:r>
                      <a:r>
                        <a:rPr lang="it-IT" sz="1400" baseline="30000">
                          <a:effectLst/>
                        </a:rPr>
                        <a:t>d</a:t>
                      </a:r>
                      <a:endParaRPr lang="it-IT" sz="2000">
                        <a:effectLst/>
                      </a:endParaRPr>
                    </a:p>
                    <a:p>
                      <a:pPr algn="ctr">
                        <a:spcAft>
                          <a:spcPts val="0"/>
                        </a:spcAft>
                      </a:pPr>
                      <a:r>
                        <a:rPr lang="it-IT" sz="1400">
                          <a:effectLst/>
                        </a:rPr>
                        <a:t> </a:t>
                      </a:r>
                      <a:endParaRPr lang="it-IT" sz="2000">
                        <a:effectLst/>
                      </a:endParaRPr>
                    </a:p>
                    <a:p>
                      <a:pPr algn="ctr">
                        <a:spcAft>
                          <a:spcPts val="0"/>
                        </a:spcAft>
                      </a:pPr>
                      <a:r>
                        <a:rPr lang="it-IT" sz="1400">
                          <a:effectLst/>
                        </a:rPr>
                        <a:t>L (m)</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Vite al bruno</a:t>
                      </a:r>
                      <a:r>
                        <a:rPr lang="it-IT" sz="1400" baseline="30000">
                          <a:effectLst/>
                        </a:rPr>
                        <a:t>c</a:t>
                      </a:r>
                      <a:endParaRPr lang="it-IT" sz="2000">
                        <a:effectLst/>
                      </a:endParaRPr>
                    </a:p>
                    <a:p>
                      <a:pPr algn="ctr">
                        <a:spcAft>
                          <a:spcPts val="0"/>
                        </a:spcAft>
                      </a:pPr>
                      <a:r>
                        <a:rPr lang="it-IT" sz="1400">
                          <a:effectLst/>
                        </a:rPr>
                        <a:t> </a:t>
                      </a:r>
                      <a:endParaRPr lang="it-IT" sz="2000">
                        <a:effectLst/>
                      </a:endParaRPr>
                    </a:p>
                    <a:p>
                      <a:pPr algn="ctr">
                        <a:spcAft>
                          <a:spcPts val="0"/>
                        </a:spcAft>
                      </a:pPr>
                      <a:r>
                        <a:rPr lang="it-IT" sz="1400">
                          <a:effectLst/>
                        </a:rPr>
                        <a:t>L (m)</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Vite al verde</a:t>
                      </a:r>
                      <a:r>
                        <a:rPr lang="it-IT" sz="1400" baseline="30000">
                          <a:effectLst/>
                        </a:rPr>
                        <a:t>d</a:t>
                      </a:r>
                      <a:endParaRPr lang="it-IT" sz="2000">
                        <a:effectLst/>
                      </a:endParaRPr>
                    </a:p>
                    <a:p>
                      <a:pPr algn="ctr">
                        <a:spcAft>
                          <a:spcPts val="0"/>
                        </a:spcAft>
                      </a:pPr>
                      <a:r>
                        <a:rPr lang="it-IT" sz="1400">
                          <a:effectLst/>
                        </a:rPr>
                        <a:t> </a:t>
                      </a:r>
                      <a:endParaRPr lang="it-IT" sz="2000">
                        <a:effectLst/>
                      </a:endParaRPr>
                    </a:p>
                    <a:p>
                      <a:pPr algn="ctr">
                        <a:spcAft>
                          <a:spcPts val="0"/>
                        </a:spcAft>
                      </a:pPr>
                      <a:r>
                        <a:rPr lang="it-IT" sz="1400">
                          <a:effectLst/>
                        </a:rPr>
                        <a:t>L (m)</a:t>
                      </a:r>
                      <a:endParaRPr lang="it-IT" sz="20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988995424"/>
                  </a:ext>
                </a:extLst>
              </a:tr>
              <a:tr h="255154">
                <a:tc>
                  <a:txBody>
                    <a:bodyPr/>
                    <a:lstStyle/>
                    <a:p>
                      <a:pPr algn="l">
                        <a:spcAft>
                          <a:spcPts val="0"/>
                        </a:spcAft>
                      </a:pPr>
                      <a:r>
                        <a:rPr lang="it-IT" sz="1400">
                          <a:effectLst/>
                        </a:rPr>
                        <a:t>A (99-100%)</a:t>
                      </a:r>
                      <a:endParaRPr lang="it-IT"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387985" algn="dec"/>
                        </a:tabLst>
                      </a:pPr>
                      <a:r>
                        <a:rPr lang="it-IT" sz="1400">
                          <a:effectLst/>
                        </a:rPr>
                        <a:t>99</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&gt;10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&gt;15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&gt;30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&gt;30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&gt;20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&gt;20</a:t>
                      </a:r>
                      <a:endParaRPr lang="it-IT" sz="20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529730235"/>
                  </a:ext>
                </a:extLst>
              </a:tr>
              <a:tr h="255154">
                <a:tc>
                  <a:txBody>
                    <a:bodyPr/>
                    <a:lstStyle/>
                    <a:p>
                      <a:pPr algn="l">
                        <a:spcAft>
                          <a:spcPts val="0"/>
                        </a:spcAft>
                      </a:pPr>
                      <a:r>
                        <a:rPr lang="it-IT" sz="1400">
                          <a:effectLst/>
                        </a:rPr>
                        <a:t>B (95-98%)</a:t>
                      </a:r>
                      <a:endParaRPr lang="it-IT"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387985" algn="dec"/>
                        </a:tabLst>
                      </a:pPr>
                      <a:r>
                        <a:rPr lang="it-IT" sz="1400">
                          <a:effectLst/>
                        </a:rPr>
                        <a:t>95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9-10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14-15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29-30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28-30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19-20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18-20</a:t>
                      </a:r>
                      <a:endParaRPr lang="it-IT" sz="20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299675580"/>
                  </a:ext>
                </a:extLst>
              </a:tr>
              <a:tr h="255154">
                <a:tc>
                  <a:txBody>
                    <a:bodyPr/>
                    <a:lstStyle/>
                    <a:p>
                      <a:pPr algn="l">
                        <a:spcAft>
                          <a:spcPts val="0"/>
                        </a:spcAft>
                      </a:pPr>
                      <a:r>
                        <a:rPr lang="it-IT" sz="1400">
                          <a:effectLst/>
                        </a:rPr>
                        <a:t>C (90-94%)</a:t>
                      </a:r>
                      <a:endParaRPr lang="it-IT"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387985" algn="dec"/>
                        </a:tabLst>
                      </a:pPr>
                      <a:r>
                        <a:rPr lang="it-IT" sz="1400">
                          <a:effectLst/>
                        </a:rPr>
                        <a:t>90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8-9</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12-14</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27-29</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25-28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18-19</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17-18</a:t>
                      </a:r>
                      <a:endParaRPr lang="it-IT" sz="20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678662377"/>
                  </a:ext>
                </a:extLst>
              </a:tr>
              <a:tr h="255154">
                <a:tc>
                  <a:txBody>
                    <a:bodyPr/>
                    <a:lstStyle/>
                    <a:p>
                      <a:pPr algn="l">
                        <a:spcAft>
                          <a:spcPts val="0"/>
                        </a:spcAft>
                      </a:pPr>
                      <a:r>
                        <a:rPr lang="it-IT" sz="1400">
                          <a:effectLst/>
                        </a:rPr>
                        <a:t>D (75-89%)</a:t>
                      </a:r>
                      <a:endParaRPr lang="it-IT"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387985" algn="dec"/>
                        </a:tabLst>
                      </a:pPr>
                      <a:r>
                        <a:rPr lang="it-IT" sz="1400">
                          <a:effectLst/>
                        </a:rPr>
                        <a:t>75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7-8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10-12</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25-27</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22-25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16-18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14-17</a:t>
                      </a:r>
                      <a:endParaRPr lang="it-IT" sz="20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183003800"/>
                  </a:ext>
                </a:extLst>
              </a:tr>
              <a:tr h="255154">
                <a:tc>
                  <a:txBody>
                    <a:bodyPr/>
                    <a:lstStyle/>
                    <a:p>
                      <a:pPr algn="l">
                        <a:spcAft>
                          <a:spcPts val="0"/>
                        </a:spcAft>
                      </a:pPr>
                      <a:r>
                        <a:rPr lang="it-IT" sz="1400">
                          <a:effectLst/>
                        </a:rPr>
                        <a:t>E (50-74%)</a:t>
                      </a:r>
                      <a:endParaRPr lang="it-IT"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387985" algn="dec"/>
                        </a:tabLst>
                      </a:pPr>
                      <a:r>
                        <a:rPr lang="it-IT" sz="1400" dirty="0">
                          <a:solidFill>
                            <a:schemeClr val="tx1"/>
                          </a:solidFill>
                          <a:effectLst/>
                        </a:rPr>
                        <a:t>50</a:t>
                      </a:r>
                      <a:endParaRPr lang="it-IT"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solidFill>
                            <a:schemeClr val="tx1"/>
                          </a:solidFill>
                          <a:effectLst/>
                        </a:rPr>
                        <a:t>5-7</a:t>
                      </a:r>
                      <a:endParaRPr lang="it-IT"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solidFill>
                            <a:schemeClr val="tx1"/>
                          </a:solidFill>
                          <a:effectLst/>
                        </a:rPr>
                        <a:t>7-10</a:t>
                      </a:r>
                      <a:endParaRPr lang="it-IT"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solidFill>
                            <a:schemeClr val="tx1"/>
                          </a:solidFill>
                          <a:effectLst/>
                        </a:rPr>
                        <a:t>18-25</a:t>
                      </a:r>
                      <a:endParaRPr lang="it-IT"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solidFill>
                            <a:schemeClr val="tx1"/>
                          </a:solidFill>
                          <a:effectLst/>
                        </a:rPr>
                        <a:t>15-22</a:t>
                      </a:r>
                      <a:endParaRPr lang="it-IT"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solidFill>
                            <a:schemeClr val="tx1"/>
                          </a:solidFill>
                          <a:effectLst/>
                        </a:rPr>
                        <a:t>13-16</a:t>
                      </a:r>
                      <a:endParaRPr lang="it-IT"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solidFill>
                            <a:schemeClr val="tx1"/>
                          </a:solidFill>
                          <a:effectLst/>
                        </a:rPr>
                        <a:t>10-14</a:t>
                      </a:r>
                      <a:endParaRPr lang="it-IT" sz="20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922703313"/>
                  </a:ext>
                </a:extLst>
              </a:tr>
              <a:tr h="255154">
                <a:tc>
                  <a:txBody>
                    <a:bodyPr/>
                    <a:lstStyle/>
                    <a:p>
                      <a:pPr algn="l">
                        <a:spcAft>
                          <a:spcPts val="0"/>
                        </a:spcAft>
                      </a:pPr>
                      <a:r>
                        <a:rPr lang="it-IT" sz="1400">
                          <a:effectLst/>
                        </a:rPr>
                        <a:t>F (25-49%)</a:t>
                      </a:r>
                      <a:endParaRPr lang="it-IT"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387985" algn="dec"/>
                        </a:tabLst>
                      </a:pPr>
                      <a:r>
                        <a:rPr lang="it-IT" sz="1400">
                          <a:effectLst/>
                        </a:rPr>
                        <a:t>25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3-5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5-7</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10-18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8-15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8-13</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5-10</a:t>
                      </a:r>
                      <a:endParaRPr lang="it-IT" sz="20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370896892"/>
                  </a:ext>
                </a:extLst>
              </a:tr>
              <a:tr h="255154">
                <a:tc>
                  <a:txBody>
                    <a:bodyPr/>
                    <a:lstStyle/>
                    <a:p>
                      <a:pPr algn="l">
                        <a:spcAft>
                          <a:spcPts val="0"/>
                        </a:spcAft>
                      </a:pPr>
                      <a:r>
                        <a:rPr lang="it-IT" sz="1400">
                          <a:effectLst/>
                        </a:rPr>
                        <a:t>G (0-24%)</a:t>
                      </a:r>
                      <a:endParaRPr lang="it-IT" sz="20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387985" algn="dec"/>
                        </a:tabLst>
                      </a:pPr>
                      <a:r>
                        <a:rPr lang="it-IT" sz="1400">
                          <a:effectLst/>
                        </a:rPr>
                        <a:t>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&lt;3</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&lt;5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&lt;10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&lt;8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&lt;8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&lt;5</a:t>
                      </a:r>
                      <a:endParaRPr lang="it-IT" sz="20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164232485"/>
                  </a:ext>
                </a:extLst>
              </a:tr>
            </a:tbl>
          </a:graphicData>
        </a:graphic>
      </p:graphicFrame>
      <p:sp>
        <p:nvSpPr>
          <p:cNvPr id="5" name="CasellaDiTesto 4">
            <a:extLst>
              <a:ext uri="{FF2B5EF4-FFF2-40B4-BE49-F238E27FC236}">
                <a16:creationId xmlns:a16="http://schemas.microsoft.com/office/drawing/2014/main" id="{1E0AA893-8185-41C2-A902-00FE3FB75FD2}"/>
              </a:ext>
            </a:extLst>
          </p:cNvPr>
          <p:cNvSpPr txBox="1"/>
          <p:nvPr/>
        </p:nvSpPr>
        <p:spPr>
          <a:xfrm>
            <a:off x="2590800" y="1524000"/>
            <a:ext cx="8913812" cy="861774"/>
          </a:xfrm>
          <a:prstGeom prst="rect">
            <a:avLst/>
          </a:prstGeom>
          <a:noFill/>
        </p:spPr>
        <p:txBody>
          <a:bodyPr wrap="square" rtlCol="0">
            <a:spAutoFit/>
          </a:bodyPr>
          <a:lstStyle/>
          <a:p>
            <a:r>
              <a:rPr lang="it-IT" sz="1600" dirty="0"/>
              <a:t>Capacità di mitigazione della deriva (M%) in funzione della larghezza della fascia</a:t>
            </a:r>
          </a:p>
          <a:p>
            <a:r>
              <a:rPr lang="it-IT" sz="1600" dirty="0"/>
              <a:t>di rispetto per cereali e orticole trattate con barra irroratrice, e vite e fruttiferi trattati</a:t>
            </a:r>
          </a:p>
          <a:p>
            <a:r>
              <a:rPr lang="it-IT" sz="1600" dirty="0"/>
              <a:t>con atomizzatore in due epoche</a:t>
            </a:r>
          </a:p>
        </p:txBody>
      </p:sp>
      <p:sp>
        <p:nvSpPr>
          <p:cNvPr id="6" name="CasellaDiTesto 5">
            <a:extLst>
              <a:ext uri="{FF2B5EF4-FFF2-40B4-BE49-F238E27FC236}">
                <a16:creationId xmlns:a16="http://schemas.microsoft.com/office/drawing/2014/main" id="{A6BCC759-5EA2-4A5E-B71F-B6B0B69B307B}"/>
              </a:ext>
            </a:extLst>
          </p:cNvPr>
          <p:cNvSpPr txBox="1"/>
          <p:nvPr/>
        </p:nvSpPr>
        <p:spPr>
          <a:xfrm>
            <a:off x="2590800" y="5740400"/>
            <a:ext cx="4439036" cy="954107"/>
          </a:xfrm>
          <a:prstGeom prst="rect">
            <a:avLst/>
          </a:prstGeom>
          <a:noFill/>
        </p:spPr>
        <p:txBody>
          <a:bodyPr wrap="none" rtlCol="0">
            <a:spAutoFit/>
          </a:bodyPr>
          <a:lstStyle/>
          <a:p>
            <a:r>
              <a:rPr lang="it-IT" sz="1400" dirty="0"/>
              <a:t>a	Cereali e orticole basse con altezza &lt;50 cm</a:t>
            </a:r>
          </a:p>
          <a:p>
            <a:r>
              <a:rPr lang="it-IT" sz="1400" dirty="0"/>
              <a:t>b	Orticole alte con altezza &gt;50 cm</a:t>
            </a:r>
          </a:p>
          <a:p>
            <a:r>
              <a:rPr lang="it-IT" sz="1400" dirty="0"/>
              <a:t>c	Senza foglie</a:t>
            </a:r>
          </a:p>
          <a:p>
            <a:r>
              <a:rPr lang="it-IT" sz="1400" dirty="0"/>
              <a:t>d	In piena vegetazione</a:t>
            </a:r>
            <a:endParaRPr lang="it-IT" dirty="0"/>
          </a:p>
        </p:txBody>
      </p:sp>
      <p:sp>
        <p:nvSpPr>
          <p:cNvPr id="7" name="Rettangolo 6">
            <a:extLst>
              <a:ext uri="{FF2B5EF4-FFF2-40B4-BE49-F238E27FC236}">
                <a16:creationId xmlns:a16="http://schemas.microsoft.com/office/drawing/2014/main" id="{37CBF1CB-C132-47A2-8685-C212496AA65C}"/>
              </a:ext>
            </a:extLst>
          </p:cNvPr>
          <p:cNvSpPr/>
          <p:nvPr/>
        </p:nvSpPr>
        <p:spPr>
          <a:xfrm>
            <a:off x="2387600" y="4660900"/>
            <a:ext cx="9245600" cy="27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72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4BA59-C6AC-4B9E-A2D6-432337C48549}"/>
              </a:ext>
            </a:extLst>
          </p:cNvPr>
          <p:cNvSpPr>
            <a:spLocks noGrp="1"/>
          </p:cNvSpPr>
          <p:nvPr>
            <p:ph type="title"/>
          </p:nvPr>
        </p:nvSpPr>
        <p:spPr/>
        <p:txBody>
          <a:bodyPr>
            <a:normAutofit/>
          </a:bodyPr>
          <a:lstStyle/>
          <a:p>
            <a:r>
              <a:rPr lang="it-IT" sz="3200" dirty="0"/>
              <a:t>Capacità di mitigazione delle siepi e delle barriere artificiali</a:t>
            </a:r>
          </a:p>
        </p:txBody>
      </p:sp>
      <p:sp>
        <p:nvSpPr>
          <p:cNvPr id="3" name="Segnaposto contenuto 2">
            <a:extLst>
              <a:ext uri="{FF2B5EF4-FFF2-40B4-BE49-F238E27FC236}">
                <a16:creationId xmlns:a16="http://schemas.microsoft.com/office/drawing/2014/main" id="{6C4FFF7B-4838-4CE0-8A06-515E699EF76B}"/>
              </a:ext>
            </a:extLst>
          </p:cNvPr>
          <p:cNvSpPr>
            <a:spLocks noGrp="1"/>
          </p:cNvSpPr>
          <p:nvPr>
            <p:ph idx="1"/>
          </p:nvPr>
        </p:nvSpPr>
        <p:spPr>
          <a:xfrm>
            <a:off x="2589212" y="3124200"/>
            <a:ext cx="8915400" cy="3378200"/>
          </a:xfrm>
        </p:spPr>
        <p:txBody>
          <a:bodyPr>
            <a:normAutofit/>
          </a:bodyPr>
          <a:lstStyle/>
          <a:p>
            <a:r>
              <a:rPr lang="it-IT" dirty="0"/>
              <a:t>Caratteristiche della siepe:</a:t>
            </a:r>
          </a:p>
          <a:p>
            <a:pPr lvl="1"/>
            <a:r>
              <a:rPr lang="it-IT" dirty="0"/>
              <a:t>altezza superiore di almeno 1 m rispetto alla coltura trattata e di almeno 4 m se in presenza di attrezzature ad alto rischio di deriva</a:t>
            </a:r>
          </a:p>
          <a:p>
            <a:pPr lvl="1"/>
            <a:r>
              <a:rPr lang="it-IT" dirty="0"/>
              <a:t>pienezza della chioma dalla base alla cima, da ottenere anche lasciando sviluppare le specie erbacee alla base</a:t>
            </a:r>
          </a:p>
          <a:p>
            <a:pPr lvl="1"/>
            <a:r>
              <a:rPr lang="it-IT" dirty="0"/>
              <a:t>lunghezza completa lungo tutto il lato dell’appezzamento che confina con il corpo idrico, senza interruzioni</a:t>
            </a:r>
          </a:p>
          <a:p>
            <a:r>
              <a:rPr lang="it-IT" dirty="0"/>
              <a:t>La </a:t>
            </a:r>
            <a:r>
              <a:rPr lang="it-IT" b="1" dirty="0"/>
              <a:t>rete antigrandine </a:t>
            </a:r>
            <a:r>
              <a:rPr lang="it-IT" dirty="0"/>
              <a:t>ostacola la dispersione delle gocce e permette di ridurre la deriva del 50-95% a seconda del tipo di atomizzatore e delle condizioni operative</a:t>
            </a:r>
          </a:p>
          <a:p>
            <a:endParaRPr lang="it-IT" dirty="0"/>
          </a:p>
        </p:txBody>
      </p:sp>
      <p:graphicFrame>
        <p:nvGraphicFramePr>
          <p:cNvPr id="4" name="Segnaposto contenuto 3">
            <a:extLst>
              <a:ext uri="{FF2B5EF4-FFF2-40B4-BE49-F238E27FC236}">
                <a16:creationId xmlns:a16="http://schemas.microsoft.com/office/drawing/2014/main" id="{BB864064-A1F5-4403-94FA-20E27939ED7A}"/>
              </a:ext>
            </a:extLst>
          </p:cNvPr>
          <p:cNvGraphicFramePr>
            <a:graphicFrameLocks/>
          </p:cNvGraphicFramePr>
          <p:nvPr>
            <p:extLst>
              <p:ext uri="{D42A27DB-BD31-4B8C-83A1-F6EECF244321}">
                <p14:modId xmlns:p14="http://schemas.microsoft.com/office/powerpoint/2010/main" val="1727670992"/>
              </p:ext>
            </p:extLst>
          </p:nvPr>
        </p:nvGraphicFramePr>
        <p:xfrm>
          <a:off x="2589213" y="1943100"/>
          <a:ext cx="8915400" cy="111252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569855373"/>
                    </a:ext>
                  </a:extLst>
                </a:gridCol>
                <a:gridCol w="4457700">
                  <a:extLst>
                    <a:ext uri="{9D8B030D-6E8A-4147-A177-3AD203B41FA5}">
                      <a16:colId xmlns:a16="http://schemas.microsoft.com/office/drawing/2014/main" val="3748199408"/>
                    </a:ext>
                  </a:extLst>
                </a:gridCol>
              </a:tblGrid>
              <a:tr h="370840">
                <a:tc>
                  <a:txBody>
                    <a:bodyPr/>
                    <a:lstStyle/>
                    <a:p>
                      <a:r>
                        <a:rPr lang="it-IT" dirty="0"/>
                        <a:t>Tipo di siepe</a:t>
                      </a:r>
                    </a:p>
                  </a:txBody>
                  <a:tcPr/>
                </a:tc>
                <a:tc>
                  <a:txBody>
                    <a:bodyPr/>
                    <a:lstStyle/>
                    <a:p>
                      <a:pPr algn="ctr"/>
                      <a:r>
                        <a:rPr lang="it-IT" dirty="0"/>
                        <a:t>% di riduzione</a:t>
                      </a:r>
                    </a:p>
                  </a:txBody>
                  <a:tcPr/>
                </a:tc>
                <a:extLst>
                  <a:ext uri="{0D108BD9-81ED-4DB2-BD59-A6C34878D82A}">
                    <a16:rowId xmlns:a16="http://schemas.microsoft.com/office/drawing/2014/main" val="2852704626"/>
                  </a:ext>
                </a:extLst>
              </a:tr>
              <a:tr h="370840">
                <a:tc>
                  <a:txBody>
                    <a:bodyPr/>
                    <a:lstStyle/>
                    <a:p>
                      <a:r>
                        <a:rPr lang="it-IT" dirty="0"/>
                        <a:t>al bruno</a:t>
                      </a:r>
                    </a:p>
                  </a:txBody>
                  <a:tcPr/>
                </a:tc>
                <a:tc>
                  <a:txBody>
                    <a:bodyPr/>
                    <a:lstStyle/>
                    <a:p>
                      <a:pPr algn="ctr"/>
                      <a:r>
                        <a:rPr lang="it-IT" dirty="0"/>
                        <a:t>25</a:t>
                      </a:r>
                    </a:p>
                  </a:txBody>
                  <a:tcPr/>
                </a:tc>
                <a:extLst>
                  <a:ext uri="{0D108BD9-81ED-4DB2-BD59-A6C34878D82A}">
                    <a16:rowId xmlns:a16="http://schemas.microsoft.com/office/drawing/2014/main" val="2923482582"/>
                  </a:ext>
                </a:extLst>
              </a:tr>
              <a:tr h="370840">
                <a:tc>
                  <a:txBody>
                    <a:bodyPr/>
                    <a:lstStyle/>
                    <a:p>
                      <a:r>
                        <a:rPr lang="it-IT" dirty="0"/>
                        <a:t>al verde</a:t>
                      </a:r>
                    </a:p>
                  </a:txBody>
                  <a:tcPr/>
                </a:tc>
                <a:tc>
                  <a:txBody>
                    <a:bodyPr/>
                    <a:lstStyle/>
                    <a:p>
                      <a:pPr algn="ctr"/>
                      <a:r>
                        <a:rPr lang="it-IT" dirty="0"/>
                        <a:t>75</a:t>
                      </a:r>
                    </a:p>
                  </a:txBody>
                  <a:tcPr/>
                </a:tc>
                <a:extLst>
                  <a:ext uri="{0D108BD9-81ED-4DB2-BD59-A6C34878D82A}">
                    <a16:rowId xmlns:a16="http://schemas.microsoft.com/office/drawing/2014/main" val="2763109351"/>
                  </a:ext>
                </a:extLst>
              </a:tr>
            </a:tbl>
          </a:graphicData>
        </a:graphic>
      </p:graphicFrame>
    </p:spTree>
    <p:extLst>
      <p:ext uri="{BB962C8B-B14F-4D97-AF65-F5344CB8AC3E}">
        <p14:creationId xmlns:p14="http://schemas.microsoft.com/office/powerpoint/2010/main" val="7337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D29EA6-1C05-4D43-9A94-FAF186CDF144}"/>
              </a:ext>
            </a:extLst>
          </p:cNvPr>
          <p:cNvSpPr>
            <a:spLocks noGrp="1"/>
          </p:cNvSpPr>
          <p:nvPr>
            <p:ph type="title"/>
          </p:nvPr>
        </p:nvSpPr>
        <p:spPr/>
        <p:txBody>
          <a:bodyPr/>
          <a:lstStyle/>
          <a:p>
            <a:r>
              <a:rPr lang="it-IT" dirty="0"/>
              <a:t>Dispositivi </a:t>
            </a:r>
            <a:r>
              <a:rPr lang="it-IT" dirty="0" err="1"/>
              <a:t>antideriva</a:t>
            </a:r>
            <a:endParaRPr lang="it-IT" dirty="0"/>
          </a:p>
        </p:txBody>
      </p:sp>
      <p:graphicFrame>
        <p:nvGraphicFramePr>
          <p:cNvPr id="4" name="Segnaposto contenuto 3">
            <a:extLst>
              <a:ext uri="{FF2B5EF4-FFF2-40B4-BE49-F238E27FC236}">
                <a16:creationId xmlns:a16="http://schemas.microsoft.com/office/drawing/2014/main" id="{829D2C4A-6A2B-4C02-9B19-F9D34DC81DB9}"/>
              </a:ext>
            </a:extLst>
          </p:cNvPr>
          <p:cNvGraphicFramePr>
            <a:graphicFrameLocks noGrp="1"/>
          </p:cNvGraphicFramePr>
          <p:nvPr>
            <p:ph idx="1"/>
            <p:extLst>
              <p:ext uri="{D42A27DB-BD31-4B8C-83A1-F6EECF244321}">
                <p14:modId xmlns:p14="http://schemas.microsoft.com/office/powerpoint/2010/main" val="2092534656"/>
              </p:ext>
            </p:extLst>
          </p:nvPr>
        </p:nvGraphicFramePr>
        <p:xfrm>
          <a:off x="2589213" y="2133600"/>
          <a:ext cx="8915400" cy="4079240"/>
        </p:xfrm>
        <a:graphic>
          <a:graphicData uri="http://schemas.openxmlformats.org/drawingml/2006/table">
            <a:tbl>
              <a:tblPr firstRow="1" bandRow="1">
                <a:tableStyleId>{5C22544A-7EE6-4342-B048-85BDC9FD1C3A}</a:tableStyleId>
              </a:tblPr>
              <a:tblGrid>
                <a:gridCol w="6122987">
                  <a:extLst>
                    <a:ext uri="{9D8B030D-6E8A-4147-A177-3AD203B41FA5}">
                      <a16:colId xmlns:a16="http://schemas.microsoft.com/office/drawing/2014/main" val="3994309988"/>
                    </a:ext>
                  </a:extLst>
                </a:gridCol>
                <a:gridCol w="2792413">
                  <a:extLst>
                    <a:ext uri="{9D8B030D-6E8A-4147-A177-3AD203B41FA5}">
                      <a16:colId xmlns:a16="http://schemas.microsoft.com/office/drawing/2014/main" val="1005313418"/>
                    </a:ext>
                  </a:extLst>
                </a:gridCol>
              </a:tblGrid>
              <a:tr h="370840">
                <a:tc>
                  <a:txBody>
                    <a:bodyPr/>
                    <a:lstStyle/>
                    <a:p>
                      <a:r>
                        <a:rPr lang="it-IT" dirty="0"/>
                        <a:t>Dispositivi </a:t>
                      </a:r>
                      <a:r>
                        <a:rPr lang="it-IT" dirty="0" err="1"/>
                        <a:t>antideriva</a:t>
                      </a:r>
                      <a:endParaRPr lang="it-IT" dirty="0"/>
                    </a:p>
                  </a:txBody>
                  <a:tcPr/>
                </a:tc>
                <a:tc>
                  <a:txBody>
                    <a:bodyPr/>
                    <a:lstStyle/>
                    <a:p>
                      <a:pPr algn="ctr"/>
                      <a:r>
                        <a:rPr lang="it-IT" dirty="0"/>
                        <a:t>% riduzione</a:t>
                      </a:r>
                    </a:p>
                  </a:txBody>
                  <a:tcPr/>
                </a:tc>
                <a:extLst>
                  <a:ext uri="{0D108BD9-81ED-4DB2-BD59-A6C34878D82A}">
                    <a16:rowId xmlns:a16="http://schemas.microsoft.com/office/drawing/2014/main" val="3275414262"/>
                  </a:ext>
                </a:extLst>
              </a:tr>
              <a:tr h="370840">
                <a:tc>
                  <a:txBody>
                    <a:bodyPr/>
                    <a:lstStyle/>
                    <a:p>
                      <a:r>
                        <a:rPr lang="it-IT" dirty="0"/>
                        <a:t>ugelli </a:t>
                      </a:r>
                      <a:r>
                        <a:rPr lang="it-IT" dirty="0" err="1"/>
                        <a:t>antideriva</a:t>
                      </a:r>
                      <a:r>
                        <a:rPr lang="it-IT" dirty="0"/>
                        <a:t> ad iniezione d’aria </a:t>
                      </a:r>
                    </a:p>
                  </a:txBody>
                  <a:tcPr/>
                </a:tc>
                <a:tc>
                  <a:txBody>
                    <a:bodyPr/>
                    <a:lstStyle/>
                    <a:p>
                      <a:pPr algn="ctr"/>
                      <a:r>
                        <a:rPr lang="it-IT" dirty="0"/>
                        <a:t>50</a:t>
                      </a:r>
                    </a:p>
                  </a:txBody>
                  <a:tcPr/>
                </a:tc>
                <a:extLst>
                  <a:ext uri="{0D108BD9-81ED-4DB2-BD59-A6C34878D82A}">
                    <a16:rowId xmlns:a16="http://schemas.microsoft.com/office/drawing/2014/main" val="928886897"/>
                  </a:ext>
                </a:extLst>
              </a:tr>
              <a:tr h="370840">
                <a:tc>
                  <a:txBody>
                    <a:bodyPr/>
                    <a:lstStyle/>
                    <a:p>
                      <a:r>
                        <a:rPr lang="it-IT" dirty="0"/>
                        <a:t>ugelli di fine barra </a:t>
                      </a:r>
                    </a:p>
                  </a:txBody>
                  <a:tcPr/>
                </a:tc>
                <a:tc>
                  <a:txBody>
                    <a:bodyPr/>
                    <a:lstStyle/>
                    <a:p>
                      <a:pPr algn="ctr"/>
                      <a:r>
                        <a:rPr lang="it-IT" dirty="0"/>
                        <a:t>25</a:t>
                      </a:r>
                    </a:p>
                  </a:txBody>
                  <a:tcPr/>
                </a:tc>
                <a:extLst>
                  <a:ext uri="{0D108BD9-81ED-4DB2-BD59-A6C34878D82A}">
                    <a16:rowId xmlns:a16="http://schemas.microsoft.com/office/drawing/2014/main" val="3476525527"/>
                  </a:ext>
                </a:extLst>
              </a:tr>
              <a:tr h="370840">
                <a:tc>
                  <a:txBody>
                    <a:bodyPr/>
                    <a:lstStyle/>
                    <a:p>
                      <a:r>
                        <a:rPr lang="it-IT" dirty="0"/>
                        <a:t>ugelli a specchio </a:t>
                      </a:r>
                    </a:p>
                  </a:txBody>
                  <a:tcPr/>
                </a:tc>
                <a:tc>
                  <a:txBody>
                    <a:bodyPr/>
                    <a:lstStyle/>
                    <a:p>
                      <a:pPr algn="ctr"/>
                      <a:r>
                        <a:rPr lang="it-IT" dirty="0"/>
                        <a:t>50</a:t>
                      </a:r>
                    </a:p>
                  </a:txBody>
                  <a:tcPr/>
                </a:tc>
                <a:extLst>
                  <a:ext uri="{0D108BD9-81ED-4DB2-BD59-A6C34878D82A}">
                    <a16:rowId xmlns:a16="http://schemas.microsoft.com/office/drawing/2014/main" val="3900459914"/>
                  </a:ext>
                </a:extLst>
              </a:tr>
              <a:tr h="370840">
                <a:tc>
                  <a:txBody>
                    <a:bodyPr/>
                    <a:lstStyle/>
                    <a:p>
                      <a:r>
                        <a:rPr lang="it-IT" dirty="0"/>
                        <a:t>manica d’aria</a:t>
                      </a:r>
                    </a:p>
                  </a:txBody>
                  <a:tcPr/>
                </a:tc>
                <a:tc>
                  <a:txBody>
                    <a:bodyPr/>
                    <a:lstStyle/>
                    <a:p>
                      <a:pPr algn="ctr"/>
                      <a:r>
                        <a:rPr lang="it-IT" dirty="0"/>
                        <a:t>75</a:t>
                      </a:r>
                    </a:p>
                  </a:txBody>
                  <a:tcPr/>
                </a:tc>
                <a:extLst>
                  <a:ext uri="{0D108BD9-81ED-4DB2-BD59-A6C34878D82A}">
                    <a16:rowId xmlns:a16="http://schemas.microsoft.com/office/drawing/2014/main" val="1807696488"/>
                  </a:ext>
                </a:extLst>
              </a:tr>
              <a:tr h="370840">
                <a:tc>
                  <a:txBody>
                    <a:bodyPr/>
                    <a:lstStyle/>
                    <a:p>
                      <a:r>
                        <a:rPr lang="it-IT" dirty="0"/>
                        <a:t>irrorazione dell’ultimo filare solo verso l’interno </a:t>
                      </a:r>
                    </a:p>
                  </a:txBody>
                  <a:tcPr/>
                </a:tc>
                <a:tc>
                  <a:txBody>
                    <a:bodyPr/>
                    <a:lstStyle/>
                    <a:p>
                      <a:pPr algn="ctr"/>
                      <a:r>
                        <a:rPr lang="it-IT" dirty="0"/>
                        <a:t>35</a:t>
                      </a:r>
                    </a:p>
                  </a:txBody>
                  <a:tcPr/>
                </a:tc>
                <a:extLst>
                  <a:ext uri="{0D108BD9-81ED-4DB2-BD59-A6C34878D82A}">
                    <a16:rowId xmlns:a16="http://schemas.microsoft.com/office/drawing/2014/main" val="1218446431"/>
                  </a:ext>
                </a:extLst>
              </a:tr>
              <a:tr h="370840">
                <a:tc>
                  <a:txBody>
                    <a:bodyPr/>
                    <a:lstStyle/>
                    <a:p>
                      <a:r>
                        <a:rPr lang="it-IT" dirty="0"/>
                        <a:t>distribuzione localizzata (es. seminatrici, sarchiatrici)</a:t>
                      </a:r>
                    </a:p>
                  </a:txBody>
                  <a:tcPr/>
                </a:tc>
                <a:tc>
                  <a:txBody>
                    <a:bodyPr/>
                    <a:lstStyle/>
                    <a:p>
                      <a:pPr algn="ctr"/>
                      <a:r>
                        <a:rPr lang="it-IT" dirty="0"/>
                        <a:t>75</a:t>
                      </a:r>
                    </a:p>
                  </a:txBody>
                  <a:tcPr/>
                </a:tc>
                <a:extLst>
                  <a:ext uri="{0D108BD9-81ED-4DB2-BD59-A6C34878D82A}">
                    <a16:rowId xmlns:a16="http://schemas.microsoft.com/office/drawing/2014/main" val="3270403749"/>
                  </a:ext>
                </a:extLst>
              </a:tr>
              <a:tr h="370840">
                <a:tc>
                  <a:txBody>
                    <a:bodyPr/>
                    <a:lstStyle/>
                    <a:p>
                      <a:r>
                        <a:rPr lang="it-IT" dirty="0"/>
                        <a:t>distribuzione localizzata con schermature </a:t>
                      </a:r>
                    </a:p>
                  </a:txBody>
                  <a:tcPr/>
                </a:tc>
                <a:tc>
                  <a:txBody>
                    <a:bodyPr/>
                    <a:lstStyle/>
                    <a:p>
                      <a:pPr algn="ctr"/>
                      <a:r>
                        <a:rPr lang="it-IT" dirty="0"/>
                        <a:t>90</a:t>
                      </a:r>
                    </a:p>
                  </a:txBody>
                  <a:tcPr/>
                </a:tc>
                <a:extLst>
                  <a:ext uri="{0D108BD9-81ED-4DB2-BD59-A6C34878D82A}">
                    <a16:rowId xmlns:a16="http://schemas.microsoft.com/office/drawing/2014/main" val="3657715354"/>
                  </a:ext>
                </a:extLst>
              </a:tr>
              <a:tr h="370840">
                <a:tc>
                  <a:txBody>
                    <a:bodyPr/>
                    <a:lstStyle/>
                    <a:p>
                      <a:r>
                        <a:rPr lang="it-IT" dirty="0"/>
                        <a:t>chiusura del flusso d’aria nei tre filari esterni</a:t>
                      </a:r>
                    </a:p>
                  </a:txBody>
                  <a:tcPr/>
                </a:tc>
                <a:tc>
                  <a:txBody>
                    <a:bodyPr/>
                    <a:lstStyle/>
                    <a:p>
                      <a:pPr algn="ctr"/>
                      <a:r>
                        <a:rPr lang="it-IT" dirty="0"/>
                        <a:t>50</a:t>
                      </a:r>
                    </a:p>
                  </a:txBody>
                  <a:tcPr/>
                </a:tc>
                <a:extLst>
                  <a:ext uri="{0D108BD9-81ED-4DB2-BD59-A6C34878D82A}">
                    <a16:rowId xmlns:a16="http://schemas.microsoft.com/office/drawing/2014/main" val="3260464996"/>
                  </a:ext>
                </a:extLst>
              </a:tr>
              <a:tr h="370840">
                <a:tc>
                  <a:txBody>
                    <a:bodyPr/>
                    <a:lstStyle/>
                    <a:p>
                      <a:r>
                        <a:rPr lang="it-IT" dirty="0"/>
                        <a:t>irroratrici a tunnel </a:t>
                      </a:r>
                    </a:p>
                  </a:txBody>
                  <a:tcPr/>
                </a:tc>
                <a:tc>
                  <a:txBody>
                    <a:bodyPr/>
                    <a:lstStyle/>
                    <a:p>
                      <a:pPr algn="ctr"/>
                      <a:r>
                        <a:rPr lang="it-IT" dirty="0"/>
                        <a:t>90</a:t>
                      </a:r>
                    </a:p>
                  </a:txBody>
                  <a:tcPr/>
                </a:tc>
                <a:extLst>
                  <a:ext uri="{0D108BD9-81ED-4DB2-BD59-A6C34878D82A}">
                    <a16:rowId xmlns:a16="http://schemas.microsoft.com/office/drawing/2014/main" val="2498845146"/>
                  </a:ext>
                </a:extLst>
              </a:tr>
              <a:tr h="370840">
                <a:tc>
                  <a:txBody>
                    <a:bodyPr/>
                    <a:lstStyle/>
                    <a:p>
                      <a:r>
                        <a:rPr lang="it-IT" dirty="0" err="1"/>
                        <a:t>coadiuvianti</a:t>
                      </a:r>
                      <a:r>
                        <a:rPr lang="it-IT" dirty="0"/>
                        <a:t> registrati con funzione </a:t>
                      </a:r>
                      <a:r>
                        <a:rPr lang="it-IT" dirty="0" err="1"/>
                        <a:t>antideriva</a:t>
                      </a:r>
                      <a:r>
                        <a:rPr lang="it-IT" dirty="0"/>
                        <a:t> </a:t>
                      </a:r>
                    </a:p>
                  </a:txBody>
                  <a:tcPr/>
                </a:tc>
                <a:tc>
                  <a:txBody>
                    <a:bodyPr/>
                    <a:lstStyle/>
                    <a:p>
                      <a:pPr algn="ctr"/>
                      <a:r>
                        <a:rPr lang="it-IT" dirty="0"/>
                        <a:t>50</a:t>
                      </a:r>
                    </a:p>
                  </a:txBody>
                  <a:tcPr/>
                </a:tc>
                <a:extLst>
                  <a:ext uri="{0D108BD9-81ED-4DB2-BD59-A6C34878D82A}">
                    <a16:rowId xmlns:a16="http://schemas.microsoft.com/office/drawing/2014/main" val="3999796318"/>
                  </a:ext>
                </a:extLst>
              </a:tr>
            </a:tbl>
          </a:graphicData>
        </a:graphic>
      </p:graphicFrame>
    </p:spTree>
    <p:extLst>
      <p:ext uri="{BB962C8B-B14F-4D97-AF65-F5344CB8AC3E}">
        <p14:creationId xmlns:p14="http://schemas.microsoft.com/office/powerpoint/2010/main" val="254747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B4145-0BBA-42FA-AB19-E971D1149E33}"/>
              </a:ext>
            </a:extLst>
          </p:cNvPr>
          <p:cNvSpPr>
            <a:spLocks noGrp="1"/>
          </p:cNvSpPr>
          <p:nvPr>
            <p:ph type="title"/>
          </p:nvPr>
        </p:nvSpPr>
        <p:spPr/>
        <p:txBody>
          <a:bodyPr>
            <a:normAutofit/>
          </a:bodyPr>
          <a:lstStyle/>
          <a:p>
            <a:r>
              <a:rPr lang="it-IT" sz="2800" dirty="0"/>
              <a:t>Documenti pubblicati nel portale del Ministero della Salute il 3 ottobre 2017</a:t>
            </a:r>
          </a:p>
        </p:txBody>
      </p:sp>
      <p:pic>
        <p:nvPicPr>
          <p:cNvPr id="4" name="Segnaposto contenuto 3">
            <a:extLst>
              <a:ext uri="{FF2B5EF4-FFF2-40B4-BE49-F238E27FC236}">
                <a16:creationId xmlns:a16="http://schemas.microsoft.com/office/drawing/2014/main" id="{FACBB29C-D664-4B0F-B6C4-36FBEE38E125}"/>
              </a:ext>
            </a:extLst>
          </p:cNvPr>
          <p:cNvPicPr>
            <a:picLocks noGrp="1" noChangeAspect="1"/>
          </p:cNvPicPr>
          <p:nvPr>
            <p:ph idx="1"/>
          </p:nvPr>
        </p:nvPicPr>
        <p:blipFill>
          <a:blip r:embed="rId2"/>
          <a:stretch>
            <a:fillRect/>
          </a:stretch>
        </p:blipFill>
        <p:spPr>
          <a:xfrm>
            <a:off x="3721100" y="1956220"/>
            <a:ext cx="6127224" cy="4901780"/>
          </a:xfrm>
          <a:prstGeom prst="rect">
            <a:avLst/>
          </a:prstGeom>
        </p:spPr>
      </p:pic>
      <p:sp>
        <p:nvSpPr>
          <p:cNvPr id="5" name="CasellaDiTesto 4">
            <a:extLst>
              <a:ext uri="{FF2B5EF4-FFF2-40B4-BE49-F238E27FC236}">
                <a16:creationId xmlns:a16="http://schemas.microsoft.com/office/drawing/2014/main" id="{6295AF34-022A-42E5-B90F-8EA39F618D97}"/>
              </a:ext>
            </a:extLst>
          </p:cNvPr>
          <p:cNvSpPr txBox="1"/>
          <p:nvPr/>
        </p:nvSpPr>
        <p:spPr>
          <a:xfrm>
            <a:off x="2592925" y="1905000"/>
            <a:ext cx="9167275" cy="646331"/>
          </a:xfrm>
          <a:prstGeom prst="rect">
            <a:avLst/>
          </a:prstGeom>
          <a:solidFill>
            <a:schemeClr val="accent4">
              <a:lumMod val="50000"/>
            </a:schemeClr>
          </a:solidFill>
        </p:spPr>
        <p:txBody>
          <a:bodyPr wrap="square" rtlCol="0">
            <a:spAutoFit/>
          </a:bodyPr>
          <a:lstStyle/>
          <a:p>
            <a:pPr>
              <a:spcAft>
                <a:spcPts val="0"/>
              </a:spcAft>
            </a:pPr>
            <a:r>
              <a:rPr lang="it-IT" u="sng" dirty="0">
                <a:latin typeface="Calibri" panose="020F0502020204030204" pitchFamily="34" charset="0"/>
                <a:ea typeface="Calibri" panose="020F0502020204030204" pitchFamily="34" charset="0"/>
                <a:cs typeface="Calibri" panose="020F0502020204030204" pitchFamily="34" charset="0"/>
                <a:hlinkClick r:id="rId3"/>
              </a:rPr>
              <a:t>http://www.salute.gov.it/portale/documentazione/p6_2_2_1.jsp?lingua=italiano&amp;id=2644</a:t>
            </a:r>
            <a:endParaRPr lang="it-IT" u="sng" dirty="0">
              <a:latin typeface="Calibri" panose="020F0502020204030204" pitchFamily="34" charset="0"/>
              <a:ea typeface="Calibri" panose="020F0502020204030204" pitchFamily="34" charset="0"/>
              <a:cs typeface="Calibri" panose="020F0502020204030204" pitchFamily="34" charset="0"/>
            </a:endParaRPr>
          </a:p>
          <a:p>
            <a:pPr>
              <a:spcAft>
                <a:spcPts val="0"/>
              </a:spcAft>
            </a:pPr>
            <a:endParaRPr lang="it-IT" dirty="0">
              <a:latin typeface="Calibri" panose="020F0502020204030204" pitchFamily="34" charset="0"/>
              <a:ea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F9E3678D-6A6E-4647-A204-44147EF1524C}"/>
              </a:ext>
            </a:extLst>
          </p:cNvPr>
          <p:cNvSpPr txBox="1"/>
          <p:nvPr/>
        </p:nvSpPr>
        <p:spPr>
          <a:xfrm>
            <a:off x="3721100" y="6578600"/>
            <a:ext cx="6108700" cy="279400"/>
          </a:xfrm>
          <a:prstGeom prst="rect">
            <a:avLst/>
          </a:prstGeom>
          <a:solidFill>
            <a:schemeClr val="accent4">
              <a:lumMod val="50000"/>
            </a:schemeClr>
          </a:solidFill>
        </p:spPr>
        <p:txBody>
          <a:bodyPr wrap="square" rtlCol="0">
            <a:spAutoFit/>
          </a:bodyPr>
          <a:lstStyle/>
          <a:p>
            <a:endParaRPr lang="it-IT" dirty="0"/>
          </a:p>
        </p:txBody>
      </p:sp>
    </p:spTree>
    <p:extLst>
      <p:ext uri="{BB962C8B-B14F-4D97-AF65-F5344CB8AC3E}">
        <p14:creationId xmlns:p14="http://schemas.microsoft.com/office/powerpoint/2010/main" val="4258979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65F13A-E3D9-40CD-9704-712444F2789B}"/>
              </a:ext>
            </a:extLst>
          </p:cNvPr>
          <p:cNvSpPr>
            <a:spLocks noGrp="1"/>
          </p:cNvSpPr>
          <p:nvPr>
            <p:ph type="title"/>
          </p:nvPr>
        </p:nvSpPr>
        <p:spPr>
          <a:xfrm>
            <a:off x="2592925" y="624110"/>
            <a:ext cx="8911687" cy="785590"/>
          </a:xfrm>
        </p:spPr>
        <p:txBody>
          <a:bodyPr>
            <a:noAutofit/>
          </a:bodyPr>
          <a:lstStyle/>
          <a:p>
            <a:r>
              <a:rPr lang="it-IT" sz="2400" dirty="0"/>
              <a:t>Riduzione della deriva in funzione del tipo di ugello e di irroratrice</a:t>
            </a:r>
          </a:p>
        </p:txBody>
      </p:sp>
      <p:graphicFrame>
        <p:nvGraphicFramePr>
          <p:cNvPr id="4" name="Segnaposto contenuto 3">
            <a:extLst>
              <a:ext uri="{FF2B5EF4-FFF2-40B4-BE49-F238E27FC236}">
                <a16:creationId xmlns:a16="http://schemas.microsoft.com/office/drawing/2014/main" id="{7BD3EFE1-B32B-43F7-84AF-65E8DC9139F2}"/>
              </a:ext>
            </a:extLst>
          </p:cNvPr>
          <p:cNvGraphicFramePr>
            <a:graphicFrameLocks noGrp="1"/>
          </p:cNvGraphicFramePr>
          <p:nvPr>
            <p:ph idx="1"/>
            <p:extLst>
              <p:ext uri="{D42A27DB-BD31-4B8C-83A1-F6EECF244321}">
                <p14:modId xmlns:p14="http://schemas.microsoft.com/office/powerpoint/2010/main" val="4095726092"/>
              </p:ext>
            </p:extLst>
          </p:nvPr>
        </p:nvGraphicFramePr>
        <p:xfrm>
          <a:off x="2616198" y="2159000"/>
          <a:ext cx="8255002" cy="3810001"/>
        </p:xfrm>
        <a:graphic>
          <a:graphicData uri="http://schemas.openxmlformats.org/drawingml/2006/table">
            <a:tbl>
              <a:tblPr firstRow="1" firstCol="1" bandRow="1">
                <a:tableStyleId>{5C22544A-7EE6-4342-B048-85BDC9FD1C3A}</a:tableStyleId>
              </a:tblPr>
              <a:tblGrid>
                <a:gridCol w="1479962">
                  <a:extLst>
                    <a:ext uri="{9D8B030D-6E8A-4147-A177-3AD203B41FA5}">
                      <a16:colId xmlns:a16="http://schemas.microsoft.com/office/drawing/2014/main" val="3416598653"/>
                    </a:ext>
                  </a:extLst>
                </a:gridCol>
                <a:gridCol w="1181372">
                  <a:extLst>
                    <a:ext uri="{9D8B030D-6E8A-4147-A177-3AD203B41FA5}">
                      <a16:colId xmlns:a16="http://schemas.microsoft.com/office/drawing/2014/main" val="1771315598"/>
                    </a:ext>
                  </a:extLst>
                </a:gridCol>
                <a:gridCol w="1277904">
                  <a:extLst>
                    <a:ext uri="{9D8B030D-6E8A-4147-A177-3AD203B41FA5}">
                      <a16:colId xmlns:a16="http://schemas.microsoft.com/office/drawing/2014/main" val="3658552830"/>
                    </a:ext>
                  </a:extLst>
                </a:gridCol>
                <a:gridCol w="1045895">
                  <a:extLst>
                    <a:ext uri="{9D8B030D-6E8A-4147-A177-3AD203B41FA5}">
                      <a16:colId xmlns:a16="http://schemas.microsoft.com/office/drawing/2014/main" val="637543854"/>
                    </a:ext>
                  </a:extLst>
                </a:gridCol>
                <a:gridCol w="1479961">
                  <a:extLst>
                    <a:ext uri="{9D8B030D-6E8A-4147-A177-3AD203B41FA5}">
                      <a16:colId xmlns:a16="http://schemas.microsoft.com/office/drawing/2014/main" val="3814809161"/>
                    </a:ext>
                  </a:extLst>
                </a:gridCol>
                <a:gridCol w="856820">
                  <a:extLst>
                    <a:ext uri="{9D8B030D-6E8A-4147-A177-3AD203B41FA5}">
                      <a16:colId xmlns:a16="http://schemas.microsoft.com/office/drawing/2014/main" val="3753628170"/>
                    </a:ext>
                  </a:extLst>
                </a:gridCol>
                <a:gridCol w="933088">
                  <a:extLst>
                    <a:ext uri="{9D8B030D-6E8A-4147-A177-3AD203B41FA5}">
                      <a16:colId xmlns:a16="http://schemas.microsoft.com/office/drawing/2014/main" val="3231105010"/>
                    </a:ext>
                  </a:extLst>
                </a:gridCol>
              </a:tblGrid>
              <a:tr h="1172308">
                <a:tc>
                  <a:txBody>
                    <a:bodyPr/>
                    <a:lstStyle/>
                    <a:p>
                      <a:pPr algn="l">
                        <a:spcAft>
                          <a:spcPts val="0"/>
                        </a:spcAft>
                      </a:pPr>
                      <a:r>
                        <a:rPr lang="it-IT" sz="1400" dirty="0">
                          <a:effectLst/>
                        </a:rPr>
                        <a:t>Tipo di ugello</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spcAft>
                          <a:spcPts val="0"/>
                        </a:spcAft>
                      </a:pPr>
                      <a:r>
                        <a:rPr lang="it-IT" sz="1400">
                          <a:effectLst/>
                        </a:rPr>
                        <a:t>Dimensione</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Portata nominale (L/</a:t>
                      </a:r>
                      <a:r>
                        <a:rPr lang="it-IT" sz="1400" dirty="0" err="1">
                          <a:effectLst/>
                        </a:rPr>
                        <a:t>min</a:t>
                      </a:r>
                      <a:r>
                        <a:rPr lang="it-IT" sz="1400" dirty="0">
                          <a:effectLst/>
                        </a:rPr>
                        <a:t>) a 10 bar</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Pressione di esercizio (bar)</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err="1">
                          <a:effectLst/>
                        </a:rPr>
                        <a:t>Atomizz</a:t>
                      </a:r>
                      <a:r>
                        <a:rPr lang="it-IT" sz="1400" dirty="0">
                          <a:effectLst/>
                        </a:rPr>
                        <a:t>. convenzionale</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err="1">
                          <a:effectLst/>
                        </a:rPr>
                        <a:t>Atomizz</a:t>
                      </a:r>
                      <a:r>
                        <a:rPr lang="it-IT" sz="1400" dirty="0">
                          <a:effectLst/>
                        </a:rPr>
                        <a:t> a torretta</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l">
                        <a:spcAft>
                          <a:spcPts val="0"/>
                        </a:spcAft>
                      </a:pPr>
                      <a:r>
                        <a:rPr lang="it-IT" sz="1400">
                          <a:effectLst/>
                        </a:rPr>
                        <a:t>Irroratrice a tunnel</a:t>
                      </a:r>
                      <a:endParaRPr lang="it-IT" sz="20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447154893"/>
                  </a:ext>
                </a:extLst>
              </a:tr>
              <a:tr h="586154">
                <a:tc>
                  <a:txBody>
                    <a:bodyPr/>
                    <a:lstStyle/>
                    <a:p>
                      <a:pPr algn="l">
                        <a:spcAft>
                          <a:spcPts val="0"/>
                        </a:spcAft>
                      </a:pPr>
                      <a:r>
                        <a:rPr lang="it-IT" sz="1400">
                          <a:effectLst/>
                        </a:rPr>
                        <a:t>Convenzionale</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Tutte</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Tutte</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Tutte</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0</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0</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90</a:t>
                      </a:r>
                      <a:endParaRPr lang="it-IT" sz="20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90699457"/>
                  </a:ext>
                </a:extLst>
              </a:tr>
              <a:tr h="586154">
                <a:tc>
                  <a:txBody>
                    <a:bodyPr/>
                    <a:lstStyle/>
                    <a:p>
                      <a:pPr algn="l">
                        <a:spcAft>
                          <a:spcPts val="0"/>
                        </a:spcAft>
                      </a:pPr>
                      <a:r>
                        <a:rPr lang="it-IT" sz="1400">
                          <a:effectLst/>
                        </a:rPr>
                        <a:t>Antideriva A</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ISO 01-03</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0,73 - 2,15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&gt;8</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25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25</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90</a:t>
                      </a:r>
                      <a:endParaRPr lang="it-IT" sz="20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324114"/>
                  </a:ext>
                </a:extLst>
              </a:tr>
              <a:tr h="293077">
                <a:tc>
                  <a:txBody>
                    <a:bodyPr/>
                    <a:lstStyle/>
                    <a:p>
                      <a:pPr algn="l">
                        <a:spcAft>
                          <a:spcPts val="0"/>
                        </a:spcAft>
                      </a:pPr>
                      <a:r>
                        <a:rPr lang="it-IT" sz="1400">
                          <a:effectLst/>
                        </a:rPr>
                        <a:t>Antideriva B</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ISO 01-03</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0,73 - 2,15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&lt;=8</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50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50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95</a:t>
                      </a:r>
                      <a:endParaRPr lang="it-IT" sz="20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339265955"/>
                  </a:ext>
                </a:extLst>
              </a:tr>
              <a:tr h="586154">
                <a:tc>
                  <a:txBody>
                    <a:bodyPr/>
                    <a:lstStyle/>
                    <a:p>
                      <a:pPr algn="l">
                        <a:spcAft>
                          <a:spcPts val="0"/>
                        </a:spcAft>
                      </a:pPr>
                      <a:r>
                        <a:rPr lang="it-IT" sz="1400">
                          <a:effectLst/>
                        </a:rPr>
                        <a:t>Antideriva C</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ISO 04 e superiori</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&gt;2,88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&gt;8</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50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50</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95</a:t>
                      </a:r>
                      <a:endParaRPr lang="it-IT" sz="20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111546132"/>
                  </a:ext>
                </a:extLst>
              </a:tr>
              <a:tr h="586154">
                <a:tc>
                  <a:txBody>
                    <a:bodyPr/>
                    <a:lstStyle/>
                    <a:p>
                      <a:pPr algn="l">
                        <a:spcAft>
                          <a:spcPts val="0"/>
                        </a:spcAft>
                      </a:pPr>
                      <a:r>
                        <a:rPr lang="it-IT" sz="1400">
                          <a:effectLst/>
                        </a:rPr>
                        <a:t>Antideriva D</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ISO 04 e superiori</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&gt;2,88</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&lt;=8</a:t>
                      </a:r>
                      <a:endParaRPr lang="it-IT" sz="20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75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a:effectLst/>
                        </a:rPr>
                        <a:t>75</a:t>
                      </a:r>
                      <a:endParaRPr lang="it-IT" sz="20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it-IT" sz="1400" dirty="0">
                          <a:effectLst/>
                        </a:rPr>
                        <a:t>99</a:t>
                      </a:r>
                      <a:endParaRPr lang="it-IT" sz="20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355163088"/>
                  </a:ext>
                </a:extLst>
              </a:tr>
            </a:tbl>
          </a:graphicData>
        </a:graphic>
      </p:graphicFrame>
      <p:sp>
        <p:nvSpPr>
          <p:cNvPr id="5" name="CasellaDiTesto 4">
            <a:extLst>
              <a:ext uri="{FF2B5EF4-FFF2-40B4-BE49-F238E27FC236}">
                <a16:creationId xmlns:a16="http://schemas.microsoft.com/office/drawing/2014/main" id="{1684DCD5-EF24-401D-927B-3658E5B8F65D}"/>
              </a:ext>
            </a:extLst>
          </p:cNvPr>
          <p:cNvSpPr txBox="1"/>
          <p:nvPr/>
        </p:nvSpPr>
        <p:spPr>
          <a:xfrm>
            <a:off x="2641600" y="1549400"/>
            <a:ext cx="8686993" cy="523220"/>
          </a:xfrm>
          <a:prstGeom prst="rect">
            <a:avLst/>
          </a:prstGeom>
          <a:noFill/>
        </p:spPr>
        <p:txBody>
          <a:bodyPr wrap="none" rtlCol="0">
            <a:spAutoFit/>
          </a:bodyPr>
          <a:lstStyle/>
          <a:p>
            <a:r>
              <a:rPr lang="it-IT" sz="1400" dirty="0"/>
              <a:t>Riduzione percentuale della deriva ottenuta con tre tipologie di irroratrici ad </a:t>
            </a:r>
            <a:r>
              <a:rPr lang="it-IT" sz="1400" dirty="0" err="1"/>
              <a:t>aeroconvezione</a:t>
            </a:r>
            <a:r>
              <a:rPr lang="it-IT" sz="1400" dirty="0"/>
              <a:t> per </a:t>
            </a:r>
          </a:p>
          <a:p>
            <a:r>
              <a:rPr lang="it-IT" sz="1400" dirty="0"/>
              <a:t>colture arboree in funzione del tipo di ugello, portata, pressione di esercizio</a:t>
            </a:r>
          </a:p>
        </p:txBody>
      </p:sp>
      <p:sp>
        <p:nvSpPr>
          <p:cNvPr id="6" name="CasellaDiTesto 5">
            <a:extLst>
              <a:ext uri="{FF2B5EF4-FFF2-40B4-BE49-F238E27FC236}">
                <a16:creationId xmlns:a16="http://schemas.microsoft.com/office/drawing/2014/main" id="{3D64AD14-C84B-4146-838D-B0AA781D2AD5}"/>
              </a:ext>
            </a:extLst>
          </p:cNvPr>
          <p:cNvSpPr txBox="1"/>
          <p:nvPr/>
        </p:nvSpPr>
        <p:spPr>
          <a:xfrm>
            <a:off x="1460500" y="6096000"/>
            <a:ext cx="10855857" cy="461665"/>
          </a:xfrm>
          <a:prstGeom prst="rect">
            <a:avLst/>
          </a:prstGeom>
          <a:noFill/>
        </p:spPr>
        <p:txBody>
          <a:bodyPr wrap="none" rtlCol="0">
            <a:spAutoFit/>
          </a:bodyPr>
          <a:lstStyle/>
          <a:p>
            <a:r>
              <a:rPr lang="it-IT" sz="1200" dirty="0"/>
              <a:t>Atomizzatore convenzionale: ventilatore assiale con alette deflettrici, ugelli a polverizzazione idraulica disposti a raggiera</a:t>
            </a:r>
          </a:p>
          <a:p>
            <a:r>
              <a:rPr lang="it-IT" sz="1200" dirty="0"/>
              <a:t>Atomizzatore a torretta: ventilatore assiale, convogliatore dell’aria a torretta, ugelli a polverizzazione idraulica disposti lungo </a:t>
            </a:r>
            <a:r>
              <a:rPr lang="it-IT" sz="1200" dirty="0" err="1"/>
              <a:t>semibarre</a:t>
            </a:r>
            <a:r>
              <a:rPr lang="it-IT" sz="1200" dirty="0"/>
              <a:t> verticali</a:t>
            </a:r>
          </a:p>
        </p:txBody>
      </p:sp>
      <p:sp>
        <p:nvSpPr>
          <p:cNvPr id="3" name="Rettangolo 2">
            <a:extLst>
              <a:ext uri="{FF2B5EF4-FFF2-40B4-BE49-F238E27FC236}">
                <a16:creationId xmlns:a16="http://schemas.microsoft.com/office/drawing/2014/main" id="{0A31CB66-C04B-49CF-A02D-EBDCA460ED45}"/>
              </a:ext>
            </a:extLst>
          </p:cNvPr>
          <p:cNvSpPr/>
          <p:nvPr/>
        </p:nvSpPr>
        <p:spPr>
          <a:xfrm>
            <a:off x="7708900" y="2072620"/>
            <a:ext cx="1308100" cy="3896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07049B15-4E09-49DE-AC9D-DA58E906372A}"/>
              </a:ext>
            </a:extLst>
          </p:cNvPr>
          <p:cNvSpPr/>
          <p:nvPr/>
        </p:nvSpPr>
        <p:spPr>
          <a:xfrm>
            <a:off x="9969500" y="2085320"/>
            <a:ext cx="952500" cy="3896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7887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8346C0-EEAD-43F3-BD74-1F0ED8413178}"/>
              </a:ext>
            </a:extLst>
          </p:cNvPr>
          <p:cNvSpPr>
            <a:spLocks noGrp="1"/>
          </p:cNvSpPr>
          <p:nvPr>
            <p:ph type="title"/>
          </p:nvPr>
        </p:nvSpPr>
        <p:spPr>
          <a:xfrm>
            <a:off x="2592925" y="624110"/>
            <a:ext cx="8911687" cy="633190"/>
          </a:xfrm>
        </p:spPr>
        <p:txBody>
          <a:bodyPr>
            <a:noAutofit/>
          </a:bodyPr>
          <a:lstStyle/>
          <a:p>
            <a:r>
              <a:rPr lang="it-IT" sz="2800" dirty="0"/>
              <a:t>Mitigazione ottenibile con alcune combinazioni </a:t>
            </a:r>
          </a:p>
        </p:txBody>
      </p:sp>
      <p:graphicFrame>
        <p:nvGraphicFramePr>
          <p:cNvPr id="4" name="Segnaposto contenuto 3">
            <a:extLst>
              <a:ext uri="{FF2B5EF4-FFF2-40B4-BE49-F238E27FC236}">
                <a16:creationId xmlns:a16="http://schemas.microsoft.com/office/drawing/2014/main" id="{05F12148-7A4E-44D6-9475-3B458B41E68D}"/>
              </a:ext>
            </a:extLst>
          </p:cNvPr>
          <p:cNvGraphicFramePr>
            <a:graphicFrameLocks noGrp="1"/>
          </p:cNvGraphicFramePr>
          <p:nvPr>
            <p:ph idx="1"/>
            <p:extLst>
              <p:ext uri="{D42A27DB-BD31-4B8C-83A1-F6EECF244321}">
                <p14:modId xmlns:p14="http://schemas.microsoft.com/office/powerpoint/2010/main" val="1639432090"/>
              </p:ext>
            </p:extLst>
          </p:nvPr>
        </p:nvGraphicFramePr>
        <p:xfrm>
          <a:off x="2592926" y="2032000"/>
          <a:ext cx="8911687" cy="3657600"/>
        </p:xfrm>
        <a:graphic>
          <a:graphicData uri="http://schemas.openxmlformats.org/drawingml/2006/table">
            <a:tbl>
              <a:tblPr firstRow="1" firstCol="1" bandRow="1">
                <a:tableStyleId>{5C22544A-7EE6-4342-B048-85BDC9FD1C3A}</a:tableStyleId>
              </a:tblPr>
              <a:tblGrid>
                <a:gridCol w="1479636">
                  <a:extLst>
                    <a:ext uri="{9D8B030D-6E8A-4147-A177-3AD203B41FA5}">
                      <a16:colId xmlns:a16="http://schemas.microsoft.com/office/drawing/2014/main" val="1760407841"/>
                    </a:ext>
                  </a:extLst>
                </a:gridCol>
                <a:gridCol w="761210">
                  <a:extLst>
                    <a:ext uri="{9D8B030D-6E8A-4147-A177-3AD203B41FA5}">
                      <a16:colId xmlns:a16="http://schemas.microsoft.com/office/drawing/2014/main" val="3929583685"/>
                    </a:ext>
                  </a:extLst>
                </a:gridCol>
                <a:gridCol w="2251542">
                  <a:extLst>
                    <a:ext uri="{9D8B030D-6E8A-4147-A177-3AD203B41FA5}">
                      <a16:colId xmlns:a16="http://schemas.microsoft.com/office/drawing/2014/main" val="2574117112"/>
                    </a:ext>
                  </a:extLst>
                </a:gridCol>
                <a:gridCol w="853911">
                  <a:extLst>
                    <a:ext uri="{9D8B030D-6E8A-4147-A177-3AD203B41FA5}">
                      <a16:colId xmlns:a16="http://schemas.microsoft.com/office/drawing/2014/main" val="1973334461"/>
                    </a:ext>
                  </a:extLst>
                </a:gridCol>
                <a:gridCol w="1508159">
                  <a:extLst>
                    <a:ext uri="{9D8B030D-6E8A-4147-A177-3AD203B41FA5}">
                      <a16:colId xmlns:a16="http://schemas.microsoft.com/office/drawing/2014/main" val="2872873778"/>
                    </a:ext>
                  </a:extLst>
                </a:gridCol>
                <a:gridCol w="853911">
                  <a:extLst>
                    <a:ext uri="{9D8B030D-6E8A-4147-A177-3AD203B41FA5}">
                      <a16:colId xmlns:a16="http://schemas.microsoft.com/office/drawing/2014/main" val="148543863"/>
                    </a:ext>
                  </a:extLst>
                </a:gridCol>
                <a:gridCol w="1203318">
                  <a:extLst>
                    <a:ext uri="{9D8B030D-6E8A-4147-A177-3AD203B41FA5}">
                      <a16:colId xmlns:a16="http://schemas.microsoft.com/office/drawing/2014/main" val="4010150394"/>
                    </a:ext>
                  </a:extLst>
                </a:gridCol>
              </a:tblGrid>
              <a:tr h="167005">
                <a:tc>
                  <a:txBody>
                    <a:bodyPr/>
                    <a:lstStyle/>
                    <a:p>
                      <a:pPr algn="l">
                        <a:spcAft>
                          <a:spcPts val="0"/>
                        </a:spcAft>
                      </a:pPr>
                      <a:r>
                        <a:rPr lang="it-IT" sz="1200">
                          <a:effectLst/>
                        </a:rPr>
                        <a:t>Misura 1</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 </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Misura 2</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 </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Misura 3</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 </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r">
                        <a:spcAft>
                          <a:spcPts val="0"/>
                        </a:spcAft>
                      </a:pPr>
                      <a:r>
                        <a:rPr lang="it-IT" sz="1200">
                          <a:effectLst/>
                        </a:rPr>
                        <a:t>Mitigazione</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557265693"/>
                  </a:ext>
                </a:extLst>
              </a:tr>
              <a:tr h="167005">
                <a:tc>
                  <a:txBody>
                    <a:bodyPr/>
                    <a:lstStyle/>
                    <a:p>
                      <a:pPr algn="l">
                        <a:spcAft>
                          <a:spcPts val="0"/>
                        </a:spcAft>
                      </a:pPr>
                      <a:r>
                        <a:rPr lang="it-IT" sz="1200">
                          <a:effectLst/>
                        </a:rPr>
                        <a:t>Tipo di ugello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dirty="0">
                          <a:effectLst/>
                        </a:rPr>
                        <a:t>M1 (%)</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Irrorazione ultimo filare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dirty="0">
                          <a:effectLst/>
                        </a:rPr>
                        <a:t>M2 (%)</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Siepe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dirty="0">
                          <a:effectLst/>
                        </a:rPr>
                        <a:t>M3 (%)</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totale (%)</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143702586"/>
                  </a:ext>
                </a:extLst>
              </a:tr>
              <a:tr h="167005">
                <a:tc>
                  <a:txBody>
                    <a:bodyPr/>
                    <a:lstStyle/>
                    <a:p>
                      <a:pPr algn="l">
                        <a:spcAft>
                          <a:spcPts val="0"/>
                        </a:spcAft>
                      </a:pPr>
                      <a:r>
                        <a:rPr lang="it-IT" sz="1200">
                          <a:effectLst/>
                        </a:rPr>
                        <a:t>Convenzionale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0,0</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147723287"/>
                  </a:ext>
                </a:extLst>
              </a:tr>
              <a:tr h="167005">
                <a:tc>
                  <a:txBody>
                    <a:bodyPr/>
                    <a:lstStyle/>
                    <a:p>
                      <a:pPr algn="l">
                        <a:spcAft>
                          <a:spcPts val="0"/>
                        </a:spcAft>
                      </a:pPr>
                      <a:r>
                        <a:rPr lang="it-IT" sz="1200" dirty="0">
                          <a:effectLst/>
                        </a:rPr>
                        <a:t>Convenzionale</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bruno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25,0</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107846239"/>
                  </a:ext>
                </a:extLst>
              </a:tr>
              <a:tr h="167005">
                <a:tc>
                  <a:txBody>
                    <a:bodyPr/>
                    <a:lstStyle/>
                    <a:p>
                      <a:pPr algn="l">
                        <a:spcAft>
                          <a:spcPts val="0"/>
                        </a:spcAft>
                      </a:pPr>
                      <a:r>
                        <a:rPr lang="it-IT" sz="1200">
                          <a:effectLst/>
                        </a:rPr>
                        <a:t>Convenzionale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verde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75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75,0</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24899287"/>
                  </a:ext>
                </a:extLst>
              </a:tr>
              <a:tr h="167005">
                <a:tc>
                  <a:txBody>
                    <a:bodyPr/>
                    <a:lstStyle/>
                    <a:p>
                      <a:pPr algn="l">
                        <a:spcAft>
                          <a:spcPts val="0"/>
                        </a:spcAft>
                      </a:pPr>
                      <a:r>
                        <a:rPr lang="it-IT" sz="1200" dirty="0">
                          <a:effectLst/>
                        </a:rPr>
                        <a:t>Convenzionale</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b="1" dirty="0">
                          <a:solidFill>
                            <a:srgbClr val="FF0000"/>
                          </a:solidFill>
                          <a:effectLst/>
                        </a:rPr>
                        <a:t>Solo verso interno</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b="1" dirty="0">
                          <a:solidFill>
                            <a:srgbClr val="FF0000"/>
                          </a:solidFill>
                          <a:effectLst/>
                        </a:rPr>
                        <a:t>35</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b="1" dirty="0">
                          <a:solidFill>
                            <a:srgbClr val="FF0000"/>
                          </a:solidFill>
                          <a:effectLst/>
                        </a:rPr>
                        <a:t>Nessuna</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b="1" dirty="0">
                          <a:solidFill>
                            <a:srgbClr val="FF0000"/>
                          </a:solidFill>
                          <a:effectLst/>
                        </a:rPr>
                        <a:t>0</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b="1" dirty="0">
                          <a:solidFill>
                            <a:srgbClr val="FF0000"/>
                          </a:solidFill>
                          <a:effectLst/>
                        </a:rPr>
                        <a:t>35,0</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925999833"/>
                  </a:ext>
                </a:extLst>
              </a:tr>
              <a:tr h="167005">
                <a:tc>
                  <a:txBody>
                    <a:bodyPr/>
                    <a:lstStyle/>
                    <a:p>
                      <a:pPr algn="l">
                        <a:spcAft>
                          <a:spcPts val="0"/>
                        </a:spcAft>
                      </a:pPr>
                      <a:r>
                        <a:rPr lang="it-IT" sz="1200">
                          <a:effectLst/>
                        </a:rPr>
                        <a:t>Convenzionale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dirty="0">
                          <a:effectLst/>
                        </a:rPr>
                        <a:t>Solo verso interno</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35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dirty="0" err="1">
                          <a:effectLst/>
                        </a:rPr>
                        <a:t>Tratt</a:t>
                      </a:r>
                      <a:r>
                        <a:rPr lang="it-IT" sz="1200" dirty="0">
                          <a:effectLst/>
                        </a:rPr>
                        <a:t>. al bruno</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dirty="0">
                          <a:effectLst/>
                        </a:rPr>
                        <a:t>51,3</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977557965"/>
                  </a:ext>
                </a:extLst>
              </a:tr>
              <a:tr h="167005">
                <a:tc>
                  <a:txBody>
                    <a:bodyPr/>
                    <a:lstStyle/>
                    <a:p>
                      <a:pPr algn="l">
                        <a:spcAft>
                          <a:spcPts val="0"/>
                        </a:spcAft>
                      </a:pPr>
                      <a:r>
                        <a:rPr lang="it-IT" sz="1200">
                          <a:effectLst/>
                        </a:rPr>
                        <a:t>Convenzionale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Solo verso interno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35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verde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75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83,8</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709244980"/>
                  </a:ext>
                </a:extLst>
              </a:tr>
              <a:tr h="167005">
                <a:tc>
                  <a:txBody>
                    <a:bodyPr/>
                    <a:lstStyle/>
                    <a:p>
                      <a:pPr algn="l">
                        <a:spcAft>
                          <a:spcPts val="0"/>
                        </a:spcAft>
                      </a:pPr>
                      <a:r>
                        <a:rPr lang="it-IT" sz="1200">
                          <a:effectLst/>
                        </a:rPr>
                        <a:t>Antideriva 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25,0</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479392381"/>
                  </a:ext>
                </a:extLst>
              </a:tr>
              <a:tr h="167005">
                <a:tc>
                  <a:txBody>
                    <a:bodyPr/>
                    <a:lstStyle/>
                    <a:p>
                      <a:pPr algn="l">
                        <a:spcAft>
                          <a:spcPts val="0"/>
                        </a:spcAft>
                      </a:pPr>
                      <a:r>
                        <a:rPr lang="it-IT" sz="1200">
                          <a:effectLst/>
                        </a:rPr>
                        <a:t>Antideriva 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bruno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43,8</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642750286"/>
                  </a:ext>
                </a:extLst>
              </a:tr>
              <a:tr h="167005">
                <a:tc>
                  <a:txBody>
                    <a:bodyPr/>
                    <a:lstStyle/>
                    <a:p>
                      <a:pPr algn="l">
                        <a:spcAft>
                          <a:spcPts val="0"/>
                        </a:spcAft>
                      </a:pPr>
                      <a:r>
                        <a:rPr lang="it-IT" sz="1200">
                          <a:effectLst/>
                        </a:rPr>
                        <a:t>Antideriva 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verde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75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81,3</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756554526"/>
                  </a:ext>
                </a:extLst>
              </a:tr>
              <a:tr h="167005">
                <a:tc>
                  <a:txBody>
                    <a:bodyPr/>
                    <a:lstStyle/>
                    <a:p>
                      <a:pPr algn="l">
                        <a:spcAft>
                          <a:spcPts val="0"/>
                        </a:spcAft>
                      </a:pPr>
                      <a:r>
                        <a:rPr lang="it-IT" sz="1200">
                          <a:effectLst/>
                        </a:rPr>
                        <a:t>Antideriva 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b="1" dirty="0">
                          <a:solidFill>
                            <a:srgbClr val="FF0000"/>
                          </a:solidFill>
                          <a:effectLst/>
                        </a:rPr>
                        <a:t>Solo verso interno</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b="1" dirty="0">
                          <a:solidFill>
                            <a:srgbClr val="FF0000"/>
                          </a:solidFill>
                          <a:effectLst/>
                        </a:rPr>
                        <a:t>35</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b="1" dirty="0">
                          <a:solidFill>
                            <a:srgbClr val="FF0000"/>
                          </a:solidFill>
                          <a:effectLst/>
                        </a:rPr>
                        <a:t>Nessuna</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b="1" dirty="0">
                          <a:solidFill>
                            <a:srgbClr val="FF0000"/>
                          </a:solidFill>
                          <a:effectLst/>
                        </a:rPr>
                        <a:t>0</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b="1" dirty="0">
                          <a:solidFill>
                            <a:srgbClr val="FF0000"/>
                          </a:solidFill>
                          <a:effectLst/>
                        </a:rPr>
                        <a:t>51,3</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3226764376"/>
                  </a:ext>
                </a:extLst>
              </a:tr>
              <a:tr h="167005">
                <a:tc>
                  <a:txBody>
                    <a:bodyPr/>
                    <a:lstStyle/>
                    <a:p>
                      <a:pPr algn="l">
                        <a:spcAft>
                          <a:spcPts val="0"/>
                        </a:spcAft>
                      </a:pPr>
                      <a:r>
                        <a:rPr lang="it-IT" sz="1200">
                          <a:effectLst/>
                        </a:rPr>
                        <a:t>Antideriva 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dirty="0">
                          <a:effectLst/>
                        </a:rPr>
                        <a:t>Solo verso interno</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35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dirty="0" err="1">
                          <a:effectLst/>
                        </a:rPr>
                        <a:t>Tratt</a:t>
                      </a:r>
                      <a:r>
                        <a:rPr lang="it-IT" sz="1200" dirty="0">
                          <a:effectLst/>
                        </a:rPr>
                        <a:t>. al bruno</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dirty="0">
                          <a:effectLst/>
                        </a:rPr>
                        <a:t>63,4</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668556713"/>
                  </a:ext>
                </a:extLst>
              </a:tr>
              <a:tr h="167005">
                <a:tc>
                  <a:txBody>
                    <a:bodyPr/>
                    <a:lstStyle/>
                    <a:p>
                      <a:pPr algn="l">
                        <a:spcAft>
                          <a:spcPts val="0"/>
                        </a:spcAft>
                      </a:pPr>
                      <a:r>
                        <a:rPr lang="it-IT" sz="1200">
                          <a:effectLst/>
                        </a:rPr>
                        <a:t>Antideriva 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Solo verso interno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35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verde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75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87,8</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214073672"/>
                  </a:ext>
                </a:extLst>
              </a:tr>
              <a:tr h="167005">
                <a:tc>
                  <a:txBody>
                    <a:bodyPr/>
                    <a:lstStyle/>
                    <a:p>
                      <a:pPr algn="l">
                        <a:spcAft>
                          <a:spcPts val="0"/>
                        </a:spcAft>
                      </a:pPr>
                      <a:r>
                        <a:rPr lang="it-IT" sz="1200">
                          <a:effectLst/>
                        </a:rPr>
                        <a:t>Antideriva B</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50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Nessuna</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50,0</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716125753"/>
                  </a:ext>
                </a:extLst>
              </a:tr>
              <a:tr h="167005">
                <a:tc>
                  <a:txBody>
                    <a:bodyPr/>
                    <a:lstStyle/>
                    <a:p>
                      <a:pPr algn="l">
                        <a:spcAft>
                          <a:spcPts val="0"/>
                        </a:spcAft>
                      </a:pPr>
                      <a:r>
                        <a:rPr lang="it-IT" sz="1200">
                          <a:effectLst/>
                        </a:rPr>
                        <a:t>Antideriva B</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50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bruno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62,5</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2323529043"/>
                  </a:ext>
                </a:extLst>
              </a:tr>
              <a:tr h="167005">
                <a:tc>
                  <a:txBody>
                    <a:bodyPr/>
                    <a:lstStyle/>
                    <a:p>
                      <a:pPr algn="l">
                        <a:spcAft>
                          <a:spcPts val="0"/>
                        </a:spcAft>
                      </a:pPr>
                      <a:r>
                        <a:rPr lang="it-IT" sz="1200">
                          <a:effectLst/>
                        </a:rPr>
                        <a:t>Antideriva B</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50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Nessun accorgimento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verde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75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a:effectLst/>
                        </a:rPr>
                        <a:t>87,5</a:t>
                      </a:r>
                      <a:endParaRPr lang="it-IT" sz="180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627084110"/>
                  </a:ext>
                </a:extLst>
              </a:tr>
              <a:tr h="167005">
                <a:tc>
                  <a:txBody>
                    <a:bodyPr/>
                    <a:lstStyle/>
                    <a:p>
                      <a:pPr algn="l">
                        <a:spcAft>
                          <a:spcPts val="0"/>
                        </a:spcAft>
                      </a:pPr>
                      <a:r>
                        <a:rPr lang="it-IT" sz="1200">
                          <a:effectLst/>
                        </a:rPr>
                        <a:t>Antideriva B</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50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b="1" dirty="0">
                          <a:solidFill>
                            <a:srgbClr val="FF0000"/>
                          </a:solidFill>
                          <a:effectLst/>
                        </a:rPr>
                        <a:t>Solo verso interno</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b="1" dirty="0">
                          <a:solidFill>
                            <a:srgbClr val="FF0000"/>
                          </a:solidFill>
                          <a:effectLst/>
                        </a:rPr>
                        <a:t>35</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b="1" dirty="0">
                          <a:solidFill>
                            <a:srgbClr val="FF0000"/>
                          </a:solidFill>
                          <a:effectLst/>
                        </a:rPr>
                        <a:t>Nessuna</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b="1" dirty="0">
                          <a:solidFill>
                            <a:srgbClr val="FF0000"/>
                          </a:solidFill>
                          <a:effectLst/>
                        </a:rPr>
                        <a:t>0</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b="1" dirty="0">
                          <a:solidFill>
                            <a:srgbClr val="FF0000"/>
                          </a:solidFill>
                          <a:effectLst/>
                        </a:rPr>
                        <a:t>67,5</a:t>
                      </a:r>
                      <a:endParaRPr lang="it-IT" sz="18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602253738"/>
                  </a:ext>
                </a:extLst>
              </a:tr>
              <a:tr h="167005">
                <a:tc>
                  <a:txBody>
                    <a:bodyPr/>
                    <a:lstStyle/>
                    <a:p>
                      <a:pPr algn="l">
                        <a:spcAft>
                          <a:spcPts val="0"/>
                        </a:spcAft>
                      </a:pPr>
                      <a:r>
                        <a:rPr lang="it-IT" sz="1200">
                          <a:effectLst/>
                        </a:rPr>
                        <a:t>Antideriva B</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50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dirty="0">
                          <a:effectLst/>
                        </a:rPr>
                        <a:t>Solo verso interno</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35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dirty="0" err="1">
                          <a:effectLst/>
                        </a:rPr>
                        <a:t>Tratt</a:t>
                      </a:r>
                      <a:r>
                        <a:rPr lang="it-IT" sz="1200" dirty="0">
                          <a:effectLst/>
                        </a:rPr>
                        <a:t>. al bruno</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25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dirty="0">
                          <a:effectLst/>
                        </a:rPr>
                        <a:t>75,6</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4174565283"/>
                  </a:ext>
                </a:extLst>
              </a:tr>
              <a:tr h="167005">
                <a:tc>
                  <a:txBody>
                    <a:bodyPr/>
                    <a:lstStyle/>
                    <a:p>
                      <a:pPr algn="l">
                        <a:spcAft>
                          <a:spcPts val="0"/>
                        </a:spcAft>
                      </a:pPr>
                      <a:r>
                        <a:rPr lang="it-IT" sz="1200">
                          <a:effectLst/>
                        </a:rPr>
                        <a:t>Antideriva B</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50</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Solo verso interno</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35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l">
                        <a:spcAft>
                          <a:spcPts val="0"/>
                        </a:spcAft>
                      </a:pPr>
                      <a:r>
                        <a:rPr lang="it-IT" sz="1200">
                          <a:effectLst/>
                        </a:rPr>
                        <a:t>Tratt. al verde</a:t>
                      </a:r>
                      <a:endParaRPr lang="it-IT" sz="180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tabLst>
                          <a:tab pos="286385" algn="dec"/>
                        </a:tabLst>
                      </a:pPr>
                      <a:r>
                        <a:rPr lang="it-IT" sz="1200" dirty="0">
                          <a:effectLst/>
                        </a:rPr>
                        <a:t>75</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it-IT" sz="1200" dirty="0">
                          <a:effectLst/>
                        </a:rPr>
                        <a:t>91,9</a:t>
                      </a:r>
                      <a:endParaRPr lang="it-IT" sz="1800" dirty="0">
                        <a:effectLst/>
                        <a:latin typeface="Times New Roman" panose="02020603050405020304" pitchFamily="18" charset="0"/>
                        <a:ea typeface="Times New Roman" panose="02020603050405020304" pitchFamily="18" charset="0"/>
                      </a:endParaRPr>
                    </a:p>
                  </a:txBody>
                  <a:tcPr marL="44450" marR="44450" marT="0" marB="0" anchor="b"/>
                </a:tc>
                <a:extLst>
                  <a:ext uri="{0D108BD9-81ED-4DB2-BD59-A6C34878D82A}">
                    <a16:rowId xmlns:a16="http://schemas.microsoft.com/office/drawing/2014/main" val="193069927"/>
                  </a:ext>
                </a:extLst>
              </a:tr>
            </a:tbl>
          </a:graphicData>
        </a:graphic>
      </p:graphicFrame>
      <p:sp>
        <p:nvSpPr>
          <p:cNvPr id="5" name="CasellaDiTesto 4">
            <a:extLst>
              <a:ext uri="{FF2B5EF4-FFF2-40B4-BE49-F238E27FC236}">
                <a16:creationId xmlns:a16="http://schemas.microsoft.com/office/drawing/2014/main" id="{D1A84E53-D305-42B0-A642-A5008EBABBCC}"/>
              </a:ext>
            </a:extLst>
          </p:cNvPr>
          <p:cNvSpPr txBox="1"/>
          <p:nvPr/>
        </p:nvSpPr>
        <p:spPr>
          <a:xfrm>
            <a:off x="2592926" y="1371600"/>
            <a:ext cx="8911686" cy="646331"/>
          </a:xfrm>
          <a:prstGeom prst="rect">
            <a:avLst/>
          </a:prstGeom>
          <a:noFill/>
        </p:spPr>
        <p:txBody>
          <a:bodyPr wrap="square" rtlCol="0">
            <a:spAutoFit/>
          </a:bodyPr>
          <a:lstStyle/>
          <a:p>
            <a:r>
              <a:rPr lang="it-IT" dirty="0"/>
              <a:t>Combinazione di tre misure di mitigazione della deriva: valore percentuale </a:t>
            </a:r>
          </a:p>
          <a:p>
            <a:r>
              <a:rPr lang="it-IT" dirty="0"/>
              <a:t>della mitigazione singola (M%) e totale</a:t>
            </a:r>
          </a:p>
        </p:txBody>
      </p:sp>
      <p:sp>
        <p:nvSpPr>
          <p:cNvPr id="6" name="CasellaDiTesto 5">
            <a:extLst>
              <a:ext uri="{FF2B5EF4-FFF2-40B4-BE49-F238E27FC236}">
                <a16:creationId xmlns:a16="http://schemas.microsoft.com/office/drawing/2014/main" id="{6C7E2DED-6B54-4770-828C-3B9F07F93847}"/>
              </a:ext>
            </a:extLst>
          </p:cNvPr>
          <p:cNvSpPr txBox="1"/>
          <p:nvPr/>
        </p:nvSpPr>
        <p:spPr>
          <a:xfrm>
            <a:off x="2504025" y="5689600"/>
            <a:ext cx="9254457" cy="1169551"/>
          </a:xfrm>
          <a:prstGeom prst="rect">
            <a:avLst/>
          </a:prstGeom>
          <a:noFill/>
        </p:spPr>
        <p:txBody>
          <a:bodyPr wrap="none" rtlCol="0">
            <a:spAutoFit/>
          </a:bodyPr>
          <a:lstStyle/>
          <a:p>
            <a:r>
              <a:rPr lang="it-IT" sz="1400" b="1" dirty="0"/>
              <a:t>Convenzionale</a:t>
            </a:r>
            <a:r>
              <a:rPr lang="it-IT" sz="1400" dirty="0"/>
              <a:t>: ugello di qualsiasi dimensione, portata a 10 bar e pressione di esercizio</a:t>
            </a:r>
          </a:p>
          <a:p>
            <a:r>
              <a:rPr lang="it-IT" sz="1400" b="1" dirty="0" err="1"/>
              <a:t>Antideriva</a:t>
            </a:r>
            <a:r>
              <a:rPr lang="it-IT" sz="1400" b="1" dirty="0"/>
              <a:t> A</a:t>
            </a:r>
            <a:r>
              <a:rPr lang="it-IT" sz="1400" dirty="0"/>
              <a:t>: </a:t>
            </a:r>
            <a:r>
              <a:rPr lang="it-IT" sz="1400" dirty="0" err="1"/>
              <a:t>antideriva</a:t>
            </a:r>
            <a:r>
              <a:rPr lang="it-IT" sz="1400" dirty="0"/>
              <a:t> a iniezione d'aria ISO 01-03, portata nominale 0,73-2,15 L/</a:t>
            </a:r>
            <a:r>
              <a:rPr lang="it-IT" sz="1400" dirty="0" err="1"/>
              <a:t>min</a:t>
            </a:r>
            <a:r>
              <a:rPr lang="it-IT" sz="1400" dirty="0"/>
              <a:t> a 10 bar, pressione</a:t>
            </a:r>
          </a:p>
          <a:p>
            <a:r>
              <a:rPr lang="it-IT" sz="1400" dirty="0"/>
              <a:t> di esercizio maggiore di 8 bar. </a:t>
            </a:r>
          </a:p>
          <a:p>
            <a:r>
              <a:rPr lang="it-IT" sz="1400" b="1" dirty="0" err="1"/>
              <a:t>Antideriva</a:t>
            </a:r>
            <a:r>
              <a:rPr lang="it-IT" sz="1400" b="1" dirty="0"/>
              <a:t> B</a:t>
            </a:r>
            <a:r>
              <a:rPr lang="it-IT" sz="1400" dirty="0"/>
              <a:t>: </a:t>
            </a:r>
            <a:r>
              <a:rPr lang="it-IT" sz="1400" dirty="0" err="1"/>
              <a:t>antideriva</a:t>
            </a:r>
            <a:r>
              <a:rPr lang="it-IT" sz="1400" dirty="0"/>
              <a:t> a iniezione d'aria ISO 01-03, portata nominale 0,73-2,15 L/</a:t>
            </a:r>
            <a:r>
              <a:rPr lang="it-IT" sz="1400" dirty="0" err="1"/>
              <a:t>min</a:t>
            </a:r>
            <a:r>
              <a:rPr lang="it-IT" sz="1400" dirty="0"/>
              <a:t> a 10 bar, pressione </a:t>
            </a:r>
          </a:p>
          <a:p>
            <a:r>
              <a:rPr lang="it-IT" sz="1400" dirty="0"/>
              <a:t>di esercizio minore di 8 bar.</a:t>
            </a:r>
            <a:endParaRPr lang="it-IT" dirty="0"/>
          </a:p>
        </p:txBody>
      </p:sp>
    </p:spTree>
    <p:extLst>
      <p:ext uri="{BB962C8B-B14F-4D97-AF65-F5344CB8AC3E}">
        <p14:creationId xmlns:p14="http://schemas.microsoft.com/office/powerpoint/2010/main" val="1274721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1160C9-D838-412A-9841-80B3ED91D148}"/>
              </a:ext>
            </a:extLst>
          </p:cNvPr>
          <p:cNvSpPr>
            <a:spLocks noGrp="1"/>
          </p:cNvSpPr>
          <p:nvPr>
            <p:ph type="title"/>
          </p:nvPr>
        </p:nvSpPr>
        <p:spPr/>
        <p:txBody>
          <a:bodyPr/>
          <a:lstStyle/>
          <a:p>
            <a:r>
              <a:rPr lang="it-IT" dirty="0"/>
              <a:t>Raccomandazioni</a:t>
            </a:r>
          </a:p>
        </p:txBody>
      </p:sp>
      <p:sp>
        <p:nvSpPr>
          <p:cNvPr id="3" name="Segnaposto contenuto 2">
            <a:extLst>
              <a:ext uri="{FF2B5EF4-FFF2-40B4-BE49-F238E27FC236}">
                <a16:creationId xmlns:a16="http://schemas.microsoft.com/office/drawing/2014/main" id="{2EF10933-CBE5-482E-A21E-A436B48DE579}"/>
              </a:ext>
            </a:extLst>
          </p:cNvPr>
          <p:cNvSpPr>
            <a:spLocks noGrp="1"/>
          </p:cNvSpPr>
          <p:nvPr>
            <p:ph idx="1"/>
          </p:nvPr>
        </p:nvSpPr>
        <p:spPr>
          <a:xfrm>
            <a:off x="2589212" y="1905000"/>
            <a:ext cx="8915400" cy="4006222"/>
          </a:xfrm>
        </p:spPr>
        <p:txBody>
          <a:bodyPr>
            <a:normAutofit/>
          </a:bodyPr>
          <a:lstStyle/>
          <a:p>
            <a:pPr marL="0" indent="0">
              <a:buNone/>
            </a:pPr>
            <a:r>
              <a:rPr lang="it-IT" dirty="0"/>
              <a:t>E’ necessario:</a:t>
            </a:r>
          </a:p>
          <a:p>
            <a:r>
              <a:rPr lang="it-IT" dirty="0"/>
              <a:t>fornire indicazioni al proprietario/utilizzatore della macchina irroratrice sull’eventuale entità di riduzione della deriva propria di quella macchina nell’ambito dell’attività di controllo funzionale periodico delle macchine irroratrici </a:t>
            </a:r>
          </a:p>
          <a:p>
            <a:r>
              <a:rPr lang="it-IT" dirty="0"/>
              <a:t>adottare un sistema nazionale di certificazione delle macchine irroratrici, sia per le colture erbacee che per le colture arboree, in relazione alla deriva da loro generata</a:t>
            </a:r>
          </a:p>
          <a:p>
            <a:r>
              <a:rPr lang="it-IT" dirty="0" err="1"/>
              <a:t>formaregli</a:t>
            </a:r>
            <a:r>
              <a:rPr lang="it-IT" dirty="0"/>
              <a:t> utilizzatori di prodotti fitosanitari sulle misure di mitigazione del rischio e loro applicazione, sia attraverso appositi corsi sia attraverso note informative da rendere disponibili al momento dell’acquisto dei prodotti fitosanitari</a:t>
            </a:r>
          </a:p>
        </p:txBody>
      </p:sp>
    </p:spTree>
    <p:extLst>
      <p:ext uri="{BB962C8B-B14F-4D97-AF65-F5344CB8AC3E}">
        <p14:creationId xmlns:p14="http://schemas.microsoft.com/office/powerpoint/2010/main" val="39828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C1530-7EA6-458A-AA2E-461A9AB0BBC4}"/>
              </a:ext>
            </a:extLst>
          </p:cNvPr>
          <p:cNvSpPr>
            <a:spLocks noGrp="1"/>
          </p:cNvSpPr>
          <p:nvPr>
            <p:ph type="title"/>
          </p:nvPr>
        </p:nvSpPr>
        <p:spPr>
          <a:xfrm>
            <a:off x="2592925" y="624110"/>
            <a:ext cx="8911687" cy="820697"/>
          </a:xfrm>
        </p:spPr>
        <p:txBody>
          <a:bodyPr/>
          <a:lstStyle/>
          <a:p>
            <a:r>
              <a:rPr lang="it-IT" dirty="0"/>
              <a:t>112 Schede di mitigazione</a:t>
            </a:r>
          </a:p>
        </p:txBody>
      </p:sp>
      <p:pic>
        <p:nvPicPr>
          <p:cNvPr id="4" name="Immagine 3">
            <a:extLst>
              <a:ext uri="{FF2B5EF4-FFF2-40B4-BE49-F238E27FC236}">
                <a16:creationId xmlns:a16="http://schemas.microsoft.com/office/drawing/2014/main" id="{326B0305-C888-4690-BDE3-BA71C7F497FC}"/>
              </a:ext>
            </a:extLst>
          </p:cNvPr>
          <p:cNvPicPr>
            <a:picLocks noChangeAspect="1"/>
          </p:cNvPicPr>
          <p:nvPr/>
        </p:nvPicPr>
        <p:blipFill>
          <a:blip r:embed="rId2"/>
          <a:stretch>
            <a:fillRect/>
          </a:stretch>
        </p:blipFill>
        <p:spPr>
          <a:xfrm>
            <a:off x="2208578" y="1444807"/>
            <a:ext cx="9864901" cy="1820907"/>
          </a:xfrm>
          <a:prstGeom prst="rect">
            <a:avLst/>
          </a:prstGeom>
        </p:spPr>
      </p:pic>
      <p:pic>
        <p:nvPicPr>
          <p:cNvPr id="5" name="Immagine 4">
            <a:extLst>
              <a:ext uri="{FF2B5EF4-FFF2-40B4-BE49-F238E27FC236}">
                <a16:creationId xmlns:a16="http://schemas.microsoft.com/office/drawing/2014/main" id="{00065C5B-D270-4D43-89BA-6DC30F9D1217}"/>
              </a:ext>
            </a:extLst>
          </p:cNvPr>
          <p:cNvPicPr>
            <a:picLocks noChangeAspect="1"/>
          </p:cNvPicPr>
          <p:nvPr/>
        </p:nvPicPr>
        <p:blipFill>
          <a:blip r:embed="rId3"/>
          <a:stretch>
            <a:fillRect/>
          </a:stretch>
        </p:blipFill>
        <p:spPr>
          <a:xfrm>
            <a:off x="2208577" y="3437438"/>
            <a:ext cx="9864901" cy="939164"/>
          </a:xfrm>
          <a:prstGeom prst="rect">
            <a:avLst/>
          </a:prstGeom>
        </p:spPr>
      </p:pic>
      <p:pic>
        <p:nvPicPr>
          <p:cNvPr id="6" name="Immagine 5">
            <a:extLst>
              <a:ext uri="{FF2B5EF4-FFF2-40B4-BE49-F238E27FC236}">
                <a16:creationId xmlns:a16="http://schemas.microsoft.com/office/drawing/2014/main" id="{023D2C18-08C1-4D8F-8164-10CDB074F4B8}"/>
              </a:ext>
            </a:extLst>
          </p:cNvPr>
          <p:cNvPicPr>
            <a:picLocks noChangeAspect="1"/>
          </p:cNvPicPr>
          <p:nvPr/>
        </p:nvPicPr>
        <p:blipFill>
          <a:blip r:embed="rId4"/>
          <a:stretch>
            <a:fillRect/>
          </a:stretch>
        </p:blipFill>
        <p:spPr>
          <a:xfrm>
            <a:off x="2208577" y="4523014"/>
            <a:ext cx="9864901" cy="482203"/>
          </a:xfrm>
          <a:prstGeom prst="rect">
            <a:avLst/>
          </a:prstGeom>
        </p:spPr>
      </p:pic>
      <p:pic>
        <p:nvPicPr>
          <p:cNvPr id="9" name="Immagine 8">
            <a:extLst>
              <a:ext uri="{FF2B5EF4-FFF2-40B4-BE49-F238E27FC236}">
                <a16:creationId xmlns:a16="http://schemas.microsoft.com/office/drawing/2014/main" id="{45C2075C-4933-4228-B478-9F3C1B2B4592}"/>
              </a:ext>
            </a:extLst>
          </p:cNvPr>
          <p:cNvPicPr>
            <a:picLocks noChangeAspect="1"/>
          </p:cNvPicPr>
          <p:nvPr/>
        </p:nvPicPr>
        <p:blipFill>
          <a:blip r:embed="rId5"/>
          <a:stretch>
            <a:fillRect/>
          </a:stretch>
        </p:blipFill>
        <p:spPr>
          <a:xfrm>
            <a:off x="2208577" y="5176941"/>
            <a:ext cx="9864901" cy="473834"/>
          </a:xfrm>
          <a:prstGeom prst="rect">
            <a:avLst/>
          </a:prstGeom>
        </p:spPr>
      </p:pic>
      <p:pic>
        <p:nvPicPr>
          <p:cNvPr id="10" name="Immagine 9">
            <a:extLst>
              <a:ext uri="{FF2B5EF4-FFF2-40B4-BE49-F238E27FC236}">
                <a16:creationId xmlns:a16="http://schemas.microsoft.com/office/drawing/2014/main" id="{BE6590A1-5813-40FC-977B-5EEDAA9C6A80}"/>
              </a:ext>
            </a:extLst>
          </p:cNvPr>
          <p:cNvPicPr>
            <a:picLocks noChangeAspect="1"/>
          </p:cNvPicPr>
          <p:nvPr/>
        </p:nvPicPr>
        <p:blipFill>
          <a:blip r:embed="rId6"/>
          <a:stretch>
            <a:fillRect/>
          </a:stretch>
        </p:blipFill>
        <p:spPr>
          <a:xfrm>
            <a:off x="2208577" y="5830937"/>
            <a:ext cx="9864901" cy="391703"/>
          </a:xfrm>
          <a:prstGeom prst="rect">
            <a:avLst/>
          </a:prstGeom>
        </p:spPr>
      </p:pic>
    </p:spTree>
    <p:extLst>
      <p:ext uri="{BB962C8B-B14F-4D97-AF65-F5344CB8AC3E}">
        <p14:creationId xmlns:p14="http://schemas.microsoft.com/office/powerpoint/2010/main" val="917998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A1940-230C-4717-9883-511710910183}"/>
              </a:ext>
            </a:extLst>
          </p:cNvPr>
          <p:cNvSpPr>
            <a:spLocks noGrp="1"/>
          </p:cNvSpPr>
          <p:nvPr>
            <p:ph type="title"/>
          </p:nvPr>
        </p:nvSpPr>
        <p:spPr>
          <a:xfrm>
            <a:off x="2592925" y="624110"/>
            <a:ext cx="8911687" cy="829133"/>
          </a:xfrm>
        </p:spPr>
        <p:txBody>
          <a:bodyPr/>
          <a:lstStyle/>
          <a:p>
            <a:r>
              <a:rPr lang="it-IT" dirty="0"/>
              <a:t>Esempi di schede di mitigazione</a:t>
            </a:r>
          </a:p>
        </p:txBody>
      </p:sp>
      <p:pic>
        <p:nvPicPr>
          <p:cNvPr id="4" name="Segnaposto contenuto 3">
            <a:extLst>
              <a:ext uri="{FF2B5EF4-FFF2-40B4-BE49-F238E27FC236}">
                <a16:creationId xmlns:a16="http://schemas.microsoft.com/office/drawing/2014/main" id="{17604020-4A69-4F9D-9AB8-C8439144CB81}"/>
              </a:ext>
            </a:extLst>
          </p:cNvPr>
          <p:cNvPicPr>
            <a:picLocks noGrp="1" noChangeAspect="1"/>
          </p:cNvPicPr>
          <p:nvPr>
            <p:ph idx="1"/>
          </p:nvPr>
        </p:nvPicPr>
        <p:blipFill>
          <a:blip r:embed="rId2"/>
          <a:stretch>
            <a:fillRect/>
          </a:stretch>
        </p:blipFill>
        <p:spPr>
          <a:xfrm>
            <a:off x="907375" y="1665360"/>
            <a:ext cx="10931400" cy="1420735"/>
          </a:xfrm>
          <a:prstGeom prst="rect">
            <a:avLst/>
          </a:prstGeom>
        </p:spPr>
      </p:pic>
      <p:pic>
        <p:nvPicPr>
          <p:cNvPr id="5" name="Immagine 4">
            <a:extLst>
              <a:ext uri="{FF2B5EF4-FFF2-40B4-BE49-F238E27FC236}">
                <a16:creationId xmlns:a16="http://schemas.microsoft.com/office/drawing/2014/main" id="{B8C55F85-D2DE-4E3C-9DE1-4C948E37ED04}"/>
              </a:ext>
            </a:extLst>
          </p:cNvPr>
          <p:cNvPicPr>
            <a:picLocks noChangeAspect="1"/>
          </p:cNvPicPr>
          <p:nvPr/>
        </p:nvPicPr>
        <p:blipFill>
          <a:blip r:embed="rId3"/>
          <a:stretch>
            <a:fillRect/>
          </a:stretch>
        </p:blipFill>
        <p:spPr>
          <a:xfrm>
            <a:off x="907375" y="3281650"/>
            <a:ext cx="10931400" cy="1500573"/>
          </a:xfrm>
          <a:prstGeom prst="rect">
            <a:avLst/>
          </a:prstGeom>
        </p:spPr>
      </p:pic>
      <p:pic>
        <p:nvPicPr>
          <p:cNvPr id="6" name="Immagine 5">
            <a:extLst>
              <a:ext uri="{FF2B5EF4-FFF2-40B4-BE49-F238E27FC236}">
                <a16:creationId xmlns:a16="http://schemas.microsoft.com/office/drawing/2014/main" id="{02B75784-4B9F-4CB8-AEDE-F7C182D10524}"/>
              </a:ext>
            </a:extLst>
          </p:cNvPr>
          <p:cNvPicPr>
            <a:picLocks noChangeAspect="1"/>
          </p:cNvPicPr>
          <p:nvPr/>
        </p:nvPicPr>
        <p:blipFill>
          <a:blip r:embed="rId4"/>
          <a:stretch>
            <a:fillRect/>
          </a:stretch>
        </p:blipFill>
        <p:spPr>
          <a:xfrm>
            <a:off x="907375" y="4945957"/>
            <a:ext cx="10931400" cy="1494968"/>
          </a:xfrm>
          <a:prstGeom prst="rect">
            <a:avLst/>
          </a:prstGeom>
        </p:spPr>
      </p:pic>
    </p:spTree>
    <p:extLst>
      <p:ext uri="{BB962C8B-B14F-4D97-AF65-F5344CB8AC3E}">
        <p14:creationId xmlns:p14="http://schemas.microsoft.com/office/powerpoint/2010/main" val="4280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BA1EE9-C29B-4B26-B572-AF41078C6CCF}"/>
              </a:ext>
            </a:extLst>
          </p:cNvPr>
          <p:cNvSpPr>
            <a:spLocks noGrp="1"/>
          </p:cNvSpPr>
          <p:nvPr>
            <p:ph type="title"/>
          </p:nvPr>
        </p:nvSpPr>
        <p:spPr/>
        <p:txBody>
          <a:bodyPr/>
          <a:lstStyle/>
          <a:p>
            <a:r>
              <a:rPr lang="it-IT" dirty="0"/>
              <a:t>Semplificazione delle schede</a:t>
            </a:r>
          </a:p>
        </p:txBody>
      </p:sp>
      <p:sp>
        <p:nvSpPr>
          <p:cNvPr id="3" name="Segnaposto contenuto 2">
            <a:extLst>
              <a:ext uri="{FF2B5EF4-FFF2-40B4-BE49-F238E27FC236}">
                <a16:creationId xmlns:a16="http://schemas.microsoft.com/office/drawing/2014/main" id="{1F8E1852-BEC4-41CB-A186-4BE32A30ABF9}"/>
              </a:ext>
            </a:extLst>
          </p:cNvPr>
          <p:cNvSpPr>
            <a:spLocks noGrp="1"/>
          </p:cNvSpPr>
          <p:nvPr>
            <p:ph idx="1"/>
          </p:nvPr>
        </p:nvSpPr>
        <p:spPr>
          <a:xfrm>
            <a:off x="2589212" y="2133600"/>
            <a:ext cx="8915400" cy="3060700"/>
          </a:xfrm>
        </p:spPr>
        <p:txBody>
          <a:bodyPr/>
          <a:lstStyle/>
          <a:p>
            <a:r>
              <a:rPr lang="it-IT" dirty="0"/>
              <a:t>Previsto specifico software che consentirà di inserire le specifiche misure aziendali ed ottenere la corrispondente % di riduzione della deriva o del ruscellamento</a:t>
            </a:r>
          </a:p>
          <a:p>
            <a:endParaRPr lang="it-IT" dirty="0"/>
          </a:p>
          <a:p>
            <a:r>
              <a:rPr lang="it-IT" dirty="0"/>
              <a:t>Predisposizione di materiale divulgativo da parte delle Imprese di prodotti fitosanitari (schede specifiche relative al singolo prodotto fitosanitario)</a:t>
            </a:r>
          </a:p>
        </p:txBody>
      </p:sp>
    </p:spTree>
    <p:extLst>
      <p:ext uri="{BB962C8B-B14F-4D97-AF65-F5344CB8AC3E}">
        <p14:creationId xmlns:p14="http://schemas.microsoft.com/office/powerpoint/2010/main" val="1868786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118131-9222-4061-ABE5-54D92226E209}"/>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30BC4FA9-86F8-4CD0-8B0C-8C1E34EEAE4F}"/>
              </a:ext>
            </a:extLst>
          </p:cNvPr>
          <p:cNvPicPr>
            <a:picLocks noGrp="1" noChangeAspect="1"/>
          </p:cNvPicPr>
          <p:nvPr>
            <p:ph idx="1"/>
          </p:nvPr>
        </p:nvPicPr>
        <p:blipFill>
          <a:blip r:embed="rId2"/>
          <a:stretch>
            <a:fillRect/>
          </a:stretch>
        </p:blipFill>
        <p:spPr>
          <a:xfrm>
            <a:off x="0" y="-218017"/>
            <a:ext cx="12191999" cy="8128000"/>
          </a:xfrm>
          <a:prstGeom prst="rect">
            <a:avLst/>
          </a:prstGeom>
        </p:spPr>
      </p:pic>
      <p:sp>
        <p:nvSpPr>
          <p:cNvPr id="5" name="CasellaDiTesto 4">
            <a:extLst>
              <a:ext uri="{FF2B5EF4-FFF2-40B4-BE49-F238E27FC236}">
                <a16:creationId xmlns:a16="http://schemas.microsoft.com/office/drawing/2014/main" id="{E7A1E2BA-A7FA-4811-B044-0C78533B06C5}"/>
              </a:ext>
            </a:extLst>
          </p:cNvPr>
          <p:cNvSpPr txBox="1"/>
          <p:nvPr/>
        </p:nvSpPr>
        <p:spPr>
          <a:xfrm>
            <a:off x="1689100" y="1651000"/>
            <a:ext cx="8077200" cy="923330"/>
          </a:xfrm>
          <a:prstGeom prst="rect">
            <a:avLst/>
          </a:prstGeom>
          <a:noFill/>
        </p:spPr>
        <p:txBody>
          <a:bodyPr wrap="square" rtlCol="0">
            <a:spAutoFit/>
          </a:bodyPr>
          <a:lstStyle/>
          <a:p>
            <a:pPr algn="ctr"/>
            <a:r>
              <a:rPr lang="it-IT" sz="5400" dirty="0">
                <a:solidFill>
                  <a:srgbClr val="002060"/>
                </a:solidFill>
              </a:rPr>
              <a:t>Grazie per l’attenzione</a:t>
            </a:r>
          </a:p>
        </p:txBody>
      </p:sp>
    </p:spTree>
    <p:extLst>
      <p:ext uri="{BB962C8B-B14F-4D97-AF65-F5344CB8AC3E}">
        <p14:creationId xmlns:p14="http://schemas.microsoft.com/office/powerpoint/2010/main" val="343704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82D058-545B-4449-BC34-F608BC286AAF}"/>
              </a:ext>
            </a:extLst>
          </p:cNvPr>
          <p:cNvSpPr>
            <a:spLocks noGrp="1"/>
          </p:cNvSpPr>
          <p:nvPr>
            <p:ph type="title"/>
          </p:nvPr>
        </p:nvSpPr>
        <p:spPr/>
        <p:txBody>
          <a:bodyPr/>
          <a:lstStyle/>
          <a:p>
            <a:r>
              <a:rPr lang="it-IT" dirty="0"/>
              <a:t>Misure di mitigazione e </a:t>
            </a:r>
            <a:br>
              <a:rPr lang="it-IT" dirty="0"/>
            </a:br>
            <a:r>
              <a:rPr lang="it-IT" dirty="0"/>
              <a:t>schede di mitigazione</a:t>
            </a:r>
          </a:p>
        </p:txBody>
      </p:sp>
      <p:pic>
        <p:nvPicPr>
          <p:cNvPr id="4" name="Segnaposto contenuto 3">
            <a:extLst>
              <a:ext uri="{FF2B5EF4-FFF2-40B4-BE49-F238E27FC236}">
                <a16:creationId xmlns:a16="http://schemas.microsoft.com/office/drawing/2014/main" id="{A37067BC-36FD-47AD-82C4-484A88080A15}"/>
              </a:ext>
            </a:extLst>
          </p:cNvPr>
          <p:cNvPicPr>
            <a:picLocks noGrp="1" noChangeAspect="1"/>
          </p:cNvPicPr>
          <p:nvPr>
            <p:ph idx="1"/>
          </p:nvPr>
        </p:nvPicPr>
        <p:blipFill>
          <a:blip r:embed="rId2"/>
          <a:stretch>
            <a:fillRect/>
          </a:stretch>
        </p:blipFill>
        <p:spPr>
          <a:xfrm>
            <a:off x="2821528" y="2100942"/>
            <a:ext cx="3220046" cy="4506129"/>
          </a:xfrm>
          <a:prstGeom prst="rect">
            <a:avLst/>
          </a:prstGeom>
          <a:ln>
            <a:solidFill>
              <a:schemeClr val="tx1"/>
            </a:solidFill>
          </a:ln>
        </p:spPr>
      </p:pic>
      <p:pic>
        <p:nvPicPr>
          <p:cNvPr id="5" name="Immagine 4">
            <a:extLst>
              <a:ext uri="{FF2B5EF4-FFF2-40B4-BE49-F238E27FC236}">
                <a16:creationId xmlns:a16="http://schemas.microsoft.com/office/drawing/2014/main" id="{0C84B796-662C-48ED-BA3B-A650F3188A7D}"/>
              </a:ext>
            </a:extLst>
          </p:cNvPr>
          <p:cNvPicPr>
            <a:picLocks noChangeAspect="1"/>
          </p:cNvPicPr>
          <p:nvPr/>
        </p:nvPicPr>
        <p:blipFill>
          <a:blip r:embed="rId3"/>
          <a:stretch>
            <a:fillRect/>
          </a:stretch>
        </p:blipFill>
        <p:spPr>
          <a:xfrm>
            <a:off x="7004959" y="2100942"/>
            <a:ext cx="3086099" cy="4506129"/>
          </a:xfrm>
          <a:prstGeom prst="rect">
            <a:avLst/>
          </a:prstGeom>
          <a:ln>
            <a:solidFill>
              <a:schemeClr val="tx1"/>
            </a:solidFill>
          </a:ln>
        </p:spPr>
      </p:pic>
    </p:spTree>
    <p:extLst>
      <p:ext uri="{BB962C8B-B14F-4D97-AF65-F5344CB8AC3E}">
        <p14:creationId xmlns:p14="http://schemas.microsoft.com/office/powerpoint/2010/main" val="221782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E046C0-A61B-4BE6-87B4-10FA57459F78}"/>
              </a:ext>
            </a:extLst>
          </p:cNvPr>
          <p:cNvSpPr>
            <a:spLocks noGrp="1"/>
          </p:cNvSpPr>
          <p:nvPr>
            <p:ph type="title"/>
          </p:nvPr>
        </p:nvSpPr>
        <p:spPr/>
        <p:txBody>
          <a:bodyPr/>
          <a:lstStyle/>
          <a:p>
            <a:r>
              <a:rPr lang="it-IT" dirty="0"/>
              <a:t>Misure di mitigazione del rischio</a:t>
            </a:r>
          </a:p>
        </p:txBody>
      </p:sp>
      <p:sp>
        <p:nvSpPr>
          <p:cNvPr id="3" name="Segnaposto contenuto 2">
            <a:extLst>
              <a:ext uri="{FF2B5EF4-FFF2-40B4-BE49-F238E27FC236}">
                <a16:creationId xmlns:a16="http://schemas.microsoft.com/office/drawing/2014/main" id="{120E4369-9EB0-4F09-94C3-52E399877AFF}"/>
              </a:ext>
            </a:extLst>
          </p:cNvPr>
          <p:cNvSpPr>
            <a:spLocks noGrp="1"/>
          </p:cNvSpPr>
          <p:nvPr>
            <p:ph idx="1"/>
          </p:nvPr>
        </p:nvSpPr>
        <p:spPr/>
        <p:txBody>
          <a:bodyPr/>
          <a:lstStyle/>
          <a:p>
            <a:r>
              <a:rPr lang="it-IT" dirty="0"/>
              <a:t>La valutazione del rischio di contaminazione delle acque superficiali al momento della registrazione ha lo scopo di </a:t>
            </a:r>
            <a:r>
              <a:rPr lang="it-IT" dirty="0">
                <a:effectLst>
                  <a:outerShdw blurRad="38100" dist="38100" dir="2700000" algn="tl">
                    <a:srgbClr val="000000">
                      <a:alpha val="43137"/>
                    </a:srgbClr>
                  </a:outerShdw>
                </a:effectLst>
              </a:rPr>
              <a:t>garantire che l’uso di un prodotto fitosanitario non comprometta lo stato di qualità delle acque superficiali e gli ecosistemi acquatici</a:t>
            </a:r>
          </a:p>
          <a:p>
            <a:r>
              <a:rPr lang="it-IT" dirty="0"/>
              <a:t>Se la valutazione stabilisce che, nelle normali condizioni d’impiego, uno specifico prodotto fitosanitario comporta un rischio “inaccettabile” per l’ambiente acquatico, allora si devono mettere in atto </a:t>
            </a:r>
            <a:r>
              <a:rPr lang="it-IT" dirty="0">
                <a:effectLst>
                  <a:outerShdw blurRad="38100" dist="38100" dir="2700000" algn="tl">
                    <a:srgbClr val="000000">
                      <a:alpha val="43137"/>
                    </a:srgbClr>
                  </a:outerShdw>
                </a:effectLst>
              </a:rPr>
              <a:t>misure di mitigazione del rischio </a:t>
            </a:r>
          </a:p>
          <a:p>
            <a:r>
              <a:rPr lang="it-IT" dirty="0"/>
              <a:t>Le misure devono determinare una riduzione degli apporti di prodotto fitosanitario nelle acque superficiali e, conseguentemente, </a:t>
            </a:r>
            <a:r>
              <a:rPr lang="it-IT" dirty="0">
                <a:effectLst>
                  <a:outerShdw blurRad="38100" dist="38100" dir="2700000" algn="tl">
                    <a:srgbClr val="000000">
                      <a:alpha val="43137"/>
                    </a:srgbClr>
                  </a:outerShdw>
                </a:effectLst>
              </a:rPr>
              <a:t>ridurre l’esposizione degli organismi acquatici</a:t>
            </a:r>
          </a:p>
        </p:txBody>
      </p:sp>
    </p:spTree>
    <p:extLst>
      <p:ext uri="{BB962C8B-B14F-4D97-AF65-F5344CB8AC3E}">
        <p14:creationId xmlns:p14="http://schemas.microsoft.com/office/powerpoint/2010/main" val="388229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8CF10F-9D9F-4E9F-A4A0-9945DCB3EED4}"/>
              </a:ext>
            </a:extLst>
          </p:cNvPr>
          <p:cNvSpPr>
            <a:spLocks noGrp="1"/>
          </p:cNvSpPr>
          <p:nvPr>
            <p:ph type="title"/>
          </p:nvPr>
        </p:nvSpPr>
        <p:spPr/>
        <p:txBody>
          <a:bodyPr/>
          <a:lstStyle/>
          <a:p>
            <a:r>
              <a:rPr lang="it-IT" dirty="0"/>
              <a:t>Misure di mitigazione</a:t>
            </a:r>
          </a:p>
        </p:txBody>
      </p:sp>
      <p:sp>
        <p:nvSpPr>
          <p:cNvPr id="3" name="Segnaposto contenuto 2">
            <a:extLst>
              <a:ext uri="{FF2B5EF4-FFF2-40B4-BE49-F238E27FC236}">
                <a16:creationId xmlns:a16="http://schemas.microsoft.com/office/drawing/2014/main" id="{3D9A9809-637E-4E32-B78A-A415AECC151F}"/>
              </a:ext>
            </a:extLst>
          </p:cNvPr>
          <p:cNvSpPr>
            <a:spLocks noGrp="1"/>
          </p:cNvSpPr>
          <p:nvPr>
            <p:ph idx="1"/>
          </p:nvPr>
        </p:nvSpPr>
        <p:spPr/>
        <p:txBody>
          <a:bodyPr>
            <a:normAutofit lnSpcReduction="10000"/>
          </a:bodyPr>
          <a:lstStyle/>
          <a:p>
            <a:pPr marL="0" indent="0">
              <a:buNone/>
            </a:pPr>
            <a:r>
              <a:rPr lang="it-IT" sz="2000" dirty="0"/>
              <a:t>Il documento:</a:t>
            </a:r>
          </a:p>
          <a:p>
            <a:r>
              <a:rPr lang="it-IT" sz="2000" dirty="0"/>
              <a:t>indica una serie di misure di mitigazione che applicate in campo riducono l’esposizione</a:t>
            </a:r>
          </a:p>
          <a:p>
            <a:r>
              <a:rPr lang="it-IT" sz="2000" dirty="0"/>
              <a:t>riporta le percentuali e l’efficacia relative delle principali misure di mitigazione della deriva e del ruscellamento, </a:t>
            </a:r>
            <a:r>
              <a:rPr lang="it-IT" sz="2000" u="sng" dirty="0"/>
              <a:t>considerate sia singolarmente sia in combinazione</a:t>
            </a:r>
            <a:endParaRPr lang="it-IT" sz="2000" dirty="0"/>
          </a:p>
          <a:p>
            <a:r>
              <a:rPr lang="it-IT" sz="2000" dirty="0"/>
              <a:t>I valori proposti sono stati derivati da studi pubblicati e da esperienze condotte in Italia</a:t>
            </a:r>
          </a:p>
          <a:p>
            <a:r>
              <a:rPr lang="it-IT" sz="2000" dirty="0"/>
              <a:t>I valori sono stati inoltre confrontati e mantenuti in linea con il lavoro del gruppo Europeo </a:t>
            </a:r>
            <a:r>
              <a:rPr lang="it-IT" sz="2000" dirty="0" err="1"/>
              <a:t>MAgPIE</a:t>
            </a:r>
            <a:r>
              <a:rPr lang="it-IT" sz="2000" dirty="0"/>
              <a:t> (</a:t>
            </a:r>
            <a:r>
              <a:rPr lang="it-IT" sz="2000" i="1" dirty="0" err="1"/>
              <a:t>Mitigating</a:t>
            </a:r>
            <a:r>
              <a:rPr lang="it-IT" sz="2000" i="1" dirty="0"/>
              <a:t> the Risk of </a:t>
            </a:r>
            <a:r>
              <a:rPr lang="it-IT" sz="2000" i="1" dirty="0" err="1"/>
              <a:t>Plant</a:t>
            </a:r>
            <a:r>
              <a:rPr lang="it-IT" sz="2000" i="1" dirty="0"/>
              <a:t> </a:t>
            </a:r>
            <a:r>
              <a:rPr lang="it-IT" sz="2000" i="1" dirty="0" err="1"/>
              <a:t>Protection</a:t>
            </a:r>
            <a:r>
              <a:rPr lang="it-IT" sz="2000" i="1" dirty="0"/>
              <a:t> Products in the Environment</a:t>
            </a:r>
            <a:r>
              <a:rPr lang="it-IT" sz="2000" dirty="0"/>
              <a:t>, in corso di pubblicazione)</a:t>
            </a:r>
          </a:p>
          <a:p>
            <a:endParaRPr lang="it-IT" dirty="0"/>
          </a:p>
        </p:txBody>
      </p:sp>
    </p:spTree>
    <p:extLst>
      <p:ext uri="{BB962C8B-B14F-4D97-AF65-F5344CB8AC3E}">
        <p14:creationId xmlns:p14="http://schemas.microsoft.com/office/powerpoint/2010/main" val="95875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735836-8E02-4D5A-A6B7-EA56B0EFE0B7}"/>
              </a:ext>
            </a:extLst>
          </p:cNvPr>
          <p:cNvSpPr>
            <a:spLocks noGrp="1"/>
          </p:cNvSpPr>
          <p:nvPr>
            <p:ph type="title"/>
          </p:nvPr>
        </p:nvSpPr>
        <p:spPr/>
        <p:txBody>
          <a:bodyPr/>
          <a:lstStyle/>
          <a:p>
            <a:r>
              <a:rPr lang="it-IT" dirty="0"/>
              <a:t>Schede di mitigazione</a:t>
            </a:r>
          </a:p>
        </p:txBody>
      </p:sp>
      <p:sp>
        <p:nvSpPr>
          <p:cNvPr id="3" name="Segnaposto contenuto 2">
            <a:extLst>
              <a:ext uri="{FF2B5EF4-FFF2-40B4-BE49-F238E27FC236}">
                <a16:creationId xmlns:a16="http://schemas.microsoft.com/office/drawing/2014/main" id="{DFE2B269-0A0A-49D9-9BCB-2F0F58566C27}"/>
              </a:ext>
            </a:extLst>
          </p:cNvPr>
          <p:cNvSpPr>
            <a:spLocks noGrp="1"/>
          </p:cNvSpPr>
          <p:nvPr>
            <p:ph idx="1"/>
          </p:nvPr>
        </p:nvSpPr>
        <p:spPr/>
        <p:txBody>
          <a:bodyPr>
            <a:normAutofit/>
          </a:bodyPr>
          <a:lstStyle/>
          <a:p>
            <a:r>
              <a:rPr lang="it-IT" sz="2000" dirty="0"/>
              <a:t>Indicano le diverse percentuali di riduzione della deriva o del ruscellamento ottenibili con le possibili misure di mitigazione che possono portare a quella riduzione, da sole o associate</a:t>
            </a:r>
          </a:p>
          <a:p>
            <a:endParaRPr lang="it-IT" sz="2000" dirty="0"/>
          </a:p>
          <a:p>
            <a:r>
              <a:rPr lang="it-IT" sz="2000" dirty="0"/>
              <a:t>sarà, quindi, compito dell’agricoltore scegliere la misura o la combinazione di misure di mitigazione più idonee e più rispondenti alle diverse realtà aziendali.</a:t>
            </a:r>
          </a:p>
        </p:txBody>
      </p:sp>
    </p:spTree>
    <p:extLst>
      <p:ext uri="{BB962C8B-B14F-4D97-AF65-F5344CB8AC3E}">
        <p14:creationId xmlns:p14="http://schemas.microsoft.com/office/powerpoint/2010/main" val="132919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FE24A-04B0-4752-B827-E8F94506B171}"/>
              </a:ext>
            </a:extLst>
          </p:cNvPr>
          <p:cNvSpPr>
            <a:spLocks noGrp="1"/>
          </p:cNvSpPr>
          <p:nvPr>
            <p:ph type="title"/>
          </p:nvPr>
        </p:nvSpPr>
        <p:spPr/>
        <p:txBody>
          <a:bodyPr/>
          <a:lstStyle/>
          <a:p>
            <a:r>
              <a:rPr lang="it-IT" dirty="0"/>
              <a:t>Deriva e ruscellamento</a:t>
            </a:r>
          </a:p>
        </p:txBody>
      </p:sp>
      <p:sp>
        <p:nvSpPr>
          <p:cNvPr id="3" name="Segnaposto contenuto 2">
            <a:extLst>
              <a:ext uri="{FF2B5EF4-FFF2-40B4-BE49-F238E27FC236}">
                <a16:creationId xmlns:a16="http://schemas.microsoft.com/office/drawing/2014/main" id="{83FCC144-F6BA-479C-BF1A-CD6581ECB8F0}"/>
              </a:ext>
            </a:extLst>
          </p:cNvPr>
          <p:cNvSpPr>
            <a:spLocks noGrp="1"/>
          </p:cNvSpPr>
          <p:nvPr>
            <p:ph idx="1"/>
          </p:nvPr>
        </p:nvSpPr>
        <p:spPr/>
        <p:txBody>
          <a:bodyPr/>
          <a:lstStyle/>
          <a:p>
            <a:r>
              <a:rPr lang="it-IT" sz="2000" b="1" dirty="0"/>
              <a:t>Deriva</a:t>
            </a:r>
            <a:r>
              <a:rPr lang="it-IT" dirty="0"/>
              <a:t>: il trasporto al di fuori del campo trattato di una parte delle gocce che compongono il getto irrorato, trasportate come particelle sospese nella massa d’aria in movimento. La deriva non comprende quindi il trasporto del prodotto fitosanitario attraverso l’atmosfera in forma gassosa, definito generalmente come volatilizzazione</a:t>
            </a:r>
          </a:p>
          <a:p>
            <a:endParaRPr lang="it-IT" b="1" dirty="0"/>
          </a:p>
          <a:p>
            <a:r>
              <a:rPr lang="it-IT" sz="2000" b="1" dirty="0"/>
              <a:t>Ruscellamento</a:t>
            </a:r>
            <a:r>
              <a:rPr lang="it-IT" dirty="0"/>
              <a:t>: trasferimento del prodotto fitosanitario nell’acqua di scorrimento superficiale dall’area trattata a un corpo idrico. Si verifica quando l’intensità dell’apporto idrico (pioggia o irrigazione) è superiore alla velocità di infiltrazione nel suolo</a:t>
            </a:r>
          </a:p>
          <a:p>
            <a:endParaRPr lang="it-IT" dirty="0"/>
          </a:p>
        </p:txBody>
      </p:sp>
    </p:spTree>
    <p:extLst>
      <p:ext uri="{BB962C8B-B14F-4D97-AF65-F5344CB8AC3E}">
        <p14:creationId xmlns:p14="http://schemas.microsoft.com/office/powerpoint/2010/main" val="22160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65F6C9-0407-4122-B0A5-42BA88BA7D50}"/>
              </a:ext>
            </a:extLst>
          </p:cNvPr>
          <p:cNvSpPr>
            <a:spLocks noGrp="1"/>
          </p:cNvSpPr>
          <p:nvPr>
            <p:ph type="title"/>
          </p:nvPr>
        </p:nvSpPr>
        <p:spPr/>
        <p:txBody>
          <a:bodyPr/>
          <a:lstStyle/>
          <a:p>
            <a:r>
              <a:rPr lang="it-IT" dirty="0"/>
              <a:t>Corpi idrici rilevanti</a:t>
            </a:r>
          </a:p>
        </p:txBody>
      </p:sp>
      <p:sp>
        <p:nvSpPr>
          <p:cNvPr id="3" name="Segnaposto contenuto 2">
            <a:extLst>
              <a:ext uri="{FF2B5EF4-FFF2-40B4-BE49-F238E27FC236}">
                <a16:creationId xmlns:a16="http://schemas.microsoft.com/office/drawing/2014/main" id="{43BB7F4D-D06E-4235-A0FC-51D537B1887C}"/>
              </a:ext>
            </a:extLst>
          </p:cNvPr>
          <p:cNvSpPr>
            <a:spLocks noGrp="1"/>
          </p:cNvSpPr>
          <p:nvPr>
            <p:ph idx="1"/>
          </p:nvPr>
        </p:nvSpPr>
        <p:spPr>
          <a:xfrm>
            <a:off x="2589212" y="1905000"/>
            <a:ext cx="8915400" cy="4318000"/>
          </a:xfrm>
        </p:spPr>
        <p:txBody>
          <a:bodyPr>
            <a:normAutofit/>
          </a:bodyPr>
          <a:lstStyle/>
          <a:p>
            <a:r>
              <a:rPr lang="it-IT" dirty="0"/>
              <a:t>sono da considerarsi rilevanti per l’applicazione di misure di mitigazione del rischio da prodotti fitosanitari </a:t>
            </a:r>
            <a:r>
              <a:rPr lang="it-IT" dirty="0">
                <a:effectLst>
                  <a:outerShdw blurRad="38100" dist="38100" dir="2700000" algn="tl">
                    <a:srgbClr val="000000">
                      <a:alpha val="43137"/>
                    </a:srgbClr>
                  </a:outerShdw>
                </a:effectLst>
              </a:rPr>
              <a:t>tutti i corpi idrici superficiali, naturali o artificiali, permanenti o temporanei, </a:t>
            </a:r>
            <a:r>
              <a:rPr lang="it-IT" u="sng" dirty="0">
                <a:effectLst>
                  <a:outerShdw blurRad="38100" dist="38100" dir="2700000" algn="tl">
                    <a:srgbClr val="000000">
                      <a:alpha val="43137"/>
                    </a:srgbClr>
                  </a:outerShdw>
                </a:effectLst>
              </a:rPr>
              <a:t>ad eccezione di</a:t>
            </a:r>
            <a:r>
              <a:rPr lang="it-IT" dirty="0"/>
              <a:t>:</a:t>
            </a:r>
          </a:p>
          <a:p>
            <a:pPr lvl="1"/>
            <a:r>
              <a:rPr lang="it-IT" sz="1800" b="1" dirty="0"/>
              <a:t>scoline, fossi e altre strutture idrauliche artificiali</a:t>
            </a:r>
            <a:r>
              <a:rPr lang="it-IT" sz="1800" dirty="0"/>
              <a:t> per la raccolta e il convogliamento dell’acqua meteorica in eccesso, prive di acqua propria e con acqua presente solo temporaneamente</a:t>
            </a:r>
          </a:p>
          <a:p>
            <a:pPr lvl="1"/>
            <a:r>
              <a:rPr lang="it-IT" sz="1800" b="1" dirty="0"/>
              <a:t>adduttori d’acqua per l’irrigazione</a:t>
            </a:r>
            <a:r>
              <a:rPr lang="it-IT" sz="1800" dirty="0"/>
              <a:t>: corpi idrici le cui acque sono destinate soltanto ai campi coltivati</a:t>
            </a:r>
          </a:p>
          <a:p>
            <a:pPr lvl="1"/>
            <a:r>
              <a:rPr lang="it-IT" sz="1800" b="1" dirty="0"/>
              <a:t>pensili</a:t>
            </a:r>
            <a:r>
              <a:rPr lang="it-IT" sz="1800" dirty="0"/>
              <a:t>: corpi idrici in cui la quota del fondo risulta superiore di almeno 1 m rispetto alla coltura trattata</a:t>
            </a:r>
          </a:p>
          <a:p>
            <a:r>
              <a:rPr lang="it-IT" u="sng" dirty="0"/>
              <a:t>Non rientrano tra questi corpi idrici le </a:t>
            </a:r>
            <a:r>
              <a:rPr lang="it-IT" u="sng" dirty="0">
                <a:effectLst>
                  <a:outerShdw blurRad="38100" dist="38100" dir="2700000" algn="tl">
                    <a:srgbClr val="000000">
                      <a:alpha val="43137"/>
                    </a:srgbClr>
                  </a:outerShdw>
                </a:effectLst>
              </a:rPr>
              <a:t>risaie</a:t>
            </a:r>
            <a:r>
              <a:rPr lang="it-IT" u="sng" dirty="0"/>
              <a:t> (</a:t>
            </a:r>
            <a:r>
              <a:rPr lang="it-IT" dirty="0"/>
              <a:t>soggette a specifici percorsi di valutazione e protezione ambientale)</a:t>
            </a:r>
          </a:p>
        </p:txBody>
      </p:sp>
    </p:spTree>
    <p:extLst>
      <p:ext uri="{BB962C8B-B14F-4D97-AF65-F5344CB8AC3E}">
        <p14:creationId xmlns:p14="http://schemas.microsoft.com/office/powerpoint/2010/main" val="307479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3FABF4-C3AD-42AD-8D35-B832DD224627}"/>
              </a:ext>
            </a:extLst>
          </p:cNvPr>
          <p:cNvSpPr>
            <a:spLocks noGrp="1"/>
          </p:cNvSpPr>
          <p:nvPr>
            <p:ph type="title"/>
          </p:nvPr>
        </p:nvSpPr>
        <p:spPr/>
        <p:txBody>
          <a:bodyPr/>
          <a:lstStyle/>
          <a:p>
            <a:r>
              <a:rPr lang="it-IT" dirty="0"/>
              <a:t>Area di rispetto</a:t>
            </a:r>
          </a:p>
        </p:txBody>
      </p:sp>
      <p:sp>
        <p:nvSpPr>
          <p:cNvPr id="3" name="Segnaposto contenuto 2">
            <a:extLst>
              <a:ext uri="{FF2B5EF4-FFF2-40B4-BE49-F238E27FC236}">
                <a16:creationId xmlns:a16="http://schemas.microsoft.com/office/drawing/2014/main" id="{65E72305-D15F-4F61-88C2-1F327EEECB61}"/>
              </a:ext>
            </a:extLst>
          </p:cNvPr>
          <p:cNvSpPr>
            <a:spLocks noGrp="1"/>
          </p:cNvSpPr>
          <p:nvPr>
            <p:ph idx="1"/>
          </p:nvPr>
        </p:nvSpPr>
        <p:spPr>
          <a:xfrm>
            <a:off x="2589212" y="1676400"/>
            <a:ext cx="8915400" cy="4902200"/>
          </a:xfrm>
        </p:spPr>
        <p:txBody>
          <a:bodyPr>
            <a:normAutofit lnSpcReduction="10000"/>
          </a:bodyPr>
          <a:lstStyle/>
          <a:p>
            <a:r>
              <a:rPr lang="it-IT" sz="2000" b="1" dirty="0"/>
              <a:t>Area di rispetto</a:t>
            </a:r>
            <a:r>
              <a:rPr lang="it-IT" dirty="0"/>
              <a:t>: "area non trattata che separa un’area trattata da un corpo idrico o da un’area sensibile da proteggere«:</a:t>
            </a:r>
          </a:p>
          <a:p>
            <a:pPr lvl="1"/>
            <a:r>
              <a:rPr lang="it-IT" sz="1800" dirty="0">
                <a:effectLst>
                  <a:outerShdw blurRad="38100" dist="38100" dir="2700000" algn="tl">
                    <a:srgbClr val="000000">
                      <a:alpha val="43137"/>
                    </a:srgbClr>
                  </a:outerShdw>
                </a:effectLst>
              </a:rPr>
              <a:t>Fascia di rispetto non trattata</a:t>
            </a:r>
            <a:r>
              <a:rPr lang="it-IT" dirty="0"/>
              <a:t>: porzione di coltura non trattata o un’area non coltivata (bordo del campo, capezzagna)</a:t>
            </a:r>
          </a:p>
          <a:p>
            <a:pPr lvl="1"/>
            <a:r>
              <a:rPr lang="it-IT" sz="1800" dirty="0">
                <a:effectLst>
                  <a:outerShdw blurRad="38100" dist="38100" dir="2700000" algn="tl">
                    <a:srgbClr val="000000">
                      <a:alpha val="43137"/>
                    </a:srgbClr>
                  </a:outerShdw>
                </a:effectLst>
              </a:rPr>
              <a:t>Fascia di rispetto vegetata</a:t>
            </a:r>
            <a:r>
              <a:rPr lang="it-IT" dirty="0"/>
              <a:t>: area ricoperta da un </a:t>
            </a:r>
            <a:r>
              <a:rPr lang="it-IT" dirty="0" err="1"/>
              <a:t>cotico</a:t>
            </a:r>
            <a:r>
              <a:rPr lang="it-IT" dirty="0"/>
              <a:t> erboso, specificatamente costituita e gestita con funzione </a:t>
            </a:r>
            <a:r>
              <a:rPr lang="it-IT" dirty="0" err="1"/>
              <a:t>antiruscellamento</a:t>
            </a:r>
            <a:r>
              <a:rPr lang="it-IT" dirty="0"/>
              <a:t>. Deve avere una copertura vegetale uniforme e ininterrotta, permeabile e senza solchi; non può essere semplicemente un’area al bordo del campo dove transitano le macchine agricole, di solito troppo compattata per permettere l’infiltrazione dell’acqua</a:t>
            </a:r>
          </a:p>
          <a:p>
            <a:r>
              <a:rPr lang="it-IT" dirty="0"/>
              <a:t>Sono possibili diversi tipi di fasce di rispetto, classificabili utilizzando 4 chiavi dicotomiche: </a:t>
            </a:r>
          </a:p>
          <a:p>
            <a:pPr lvl="1"/>
            <a:r>
              <a:rPr lang="it-IT" dirty="0"/>
              <a:t>coltivata (sì/no)</a:t>
            </a:r>
          </a:p>
          <a:p>
            <a:pPr lvl="1"/>
            <a:r>
              <a:rPr lang="it-IT" dirty="0"/>
              <a:t>vegetata (sì/no)</a:t>
            </a:r>
          </a:p>
          <a:p>
            <a:pPr lvl="1"/>
            <a:r>
              <a:rPr lang="it-IT" dirty="0"/>
              <a:t>durata (permanente/temporanea)</a:t>
            </a:r>
          </a:p>
          <a:p>
            <a:pPr lvl="1"/>
            <a:r>
              <a:rPr lang="it-IT" dirty="0"/>
              <a:t>origine (artificiale/spontanea)</a:t>
            </a:r>
          </a:p>
        </p:txBody>
      </p:sp>
    </p:spTree>
    <p:extLst>
      <p:ext uri="{BB962C8B-B14F-4D97-AF65-F5344CB8AC3E}">
        <p14:creationId xmlns:p14="http://schemas.microsoft.com/office/powerpoint/2010/main" val="11147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1018</TotalTime>
  <Words>2054</Words>
  <Application>Microsoft Office PowerPoint</Application>
  <PresentationFormat>Widescreen</PresentationFormat>
  <Paragraphs>518</Paragraphs>
  <Slides>26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Arial</vt:lpstr>
      <vt:lpstr>Calibri</vt:lpstr>
      <vt:lpstr>Century Gothic</vt:lpstr>
      <vt:lpstr>Times New Roman</vt:lpstr>
      <vt:lpstr>Wingdings 3</vt:lpstr>
      <vt:lpstr>Filo</vt:lpstr>
      <vt:lpstr> Misure di mitigazione del rischio  per la riduzione della contaminazione dei corpi idrici superficiali da deriva e ruscellamento </vt:lpstr>
      <vt:lpstr>Documenti pubblicati nel portale del Ministero della Salute il 3 ottobre 2017</vt:lpstr>
      <vt:lpstr>Misure di mitigazione e  schede di mitigazione</vt:lpstr>
      <vt:lpstr>Misure di mitigazione del rischio</vt:lpstr>
      <vt:lpstr>Misure di mitigazione</vt:lpstr>
      <vt:lpstr>Schede di mitigazione</vt:lpstr>
      <vt:lpstr>Deriva e ruscellamento</vt:lpstr>
      <vt:lpstr>Corpi idrici rilevanti</vt:lpstr>
      <vt:lpstr>Area di rispetto</vt:lpstr>
      <vt:lpstr>Etichette dei prodotti fitosanitari</vt:lpstr>
      <vt:lpstr>Larghezza della fascia di rispetto</vt:lpstr>
      <vt:lpstr>Combinazione di una serie di misure di mitigazione(una dopo l’altra) </vt:lpstr>
      <vt:lpstr>Mitigazione del ruscellamento </vt:lpstr>
      <vt:lpstr>Contributo di diverse misure di mitigazione per ridurre il ruscellamento</vt:lpstr>
      <vt:lpstr>Mitigazione del ruscellamento </vt:lpstr>
      <vt:lpstr>Mitigazione della deriva </vt:lpstr>
      <vt:lpstr>Capacità di mitigazione della fascia di rispetto </vt:lpstr>
      <vt:lpstr>Capacità di mitigazione delle siepi e delle barriere artificiali</vt:lpstr>
      <vt:lpstr>Dispositivi antideriva</vt:lpstr>
      <vt:lpstr>Riduzione della deriva in funzione del tipo di ugello e di irroratrice</vt:lpstr>
      <vt:lpstr>Mitigazione ottenibile con alcune combinazioni </vt:lpstr>
      <vt:lpstr>Raccomandazioni</vt:lpstr>
      <vt:lpstr>112 Schede di mitigazione</vt:lpstr>
      <vt:lpstr>Esempi di schede di mitigazione</vt:lpstr>
      <vt:lpstr>Semplificazione delle schede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Mazzini Floriano</dc:creator>
  <cp:lastModifiedBy>Nannini Roberta</cp:lastModifiedBy>
  <cp:revision>21</cp:revision>
  <dcterms:created xsi:type="dcterms:W3CDTF">2018-01-08T08:31:00Z</dcterms:created>
  <dcterms:modified xsi:type="dcterms:W3CDTF">2018-01-24T08:54:54Z</dcterms:modified>
</cp:coreProperties>
</file>