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88" r:id="rId4"/>
    <p:sldId id="289" r:id="rId5"/>
    <p:sldId id="292" r:id="rId6"/>
    <p:sldId id="290" r:id="rId7"/>
    <p:sldId id="291" r:id="rId8"/>
    <p:sldId id="29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zzini Floriano" userId="3e24d98c-e49e-43c2-bb5c-40622a93c0c0" providerId="ADAL" clId="{087E0978-7D20-48E7-8C22-C4A2FFF5922B}"/>
    <pc:docChg chg="undo custSel addSld delSld modSld sldOrd">
      <pc:chgData name="Mazzini Floriano" userId="3e24d98c-e49e-43c2-bb5c-40622a93c0c0" providerId="ADAL" clId="{087E0978-7D20-48E7-8C22-C4A2FFF5922B}" dt="2018-01-22T09:39:47.840" v="4598"/>
      <pc:docMkLst>
        <pc:docMk/>
      </pc:docMkLst>
      <pc:sldChg chg="modSp modAnim">
        <pc:chgData name="Mazzini Floriano" userId="3e24d98c-e49e-43c2-bb5c-40622a93c0c0" providerId="ADAL" clId="{087E0978-7D20-48E7-8C22-C4A2FFF5922B}" dt="2018-01-11T14:15:13.594" v="952"/>
        <pc:sldMkLst>
          <pc:docMk/>
          <pc:sldMk cId="958751154" sldId="259"/>
        </pc:sldMkLst>
        <pc:spChg chg="mod">
          <ac:chgData name="Mazzini Floriano" userId="3e24d98c-e49e-43c2-bb5c-40622a93c0c0" providerId="ADAL" clId="{087E0978-7D20-48E7-8C22-C4A2FFF5922B}" dt="2018-01-11T14:11:14.881" v="940" actId="20577"/>
          <ac:spMkLst>
            <pc:docMk/>
            <pc:sldMk cId="958751154" sldId="259"/>
            <ac:spMk id="3" creationId="{3D9A9809-637E-4E32-B78A-A415AECC151F}"/>
          </ac:spMkLst>
        </pc:spChg>
      </pc:sldChg>
      <pc:sldChg chg="modSp">
        <pc:chgData name="Mazzini Floriano" userId="3e24d98c-e49e-43c2-bb5c-40622a93c0c0" providerId="ADAL" clId="{087E0978-7D20-48E7-8C22-C4A2FFF5922B}" dt="2018-01-11T15:02:54.306" v="1083" actId="20577"/>
        <pc:sldMkLst>
          <pc:docMk/>
          <pc:sldMk cId="1329195313" sldId="260"/>
        </pc:sldMkLst>
        <pc:spChg chg="mod">
          <ac:chgData name="Mazzini Floriano" userId="3e24d98c-e49e-43c2-bb5c-40622a93c0c0" providerId="ADAL" clId="{087E0978-7D20-48E7-8C22-C4A2FFF5922B}" dt="2018-01-11T15:02:54.306" v="1083" actId="20577"/>
          <ac:spMkLst>
            <pc:docMk/>
            <pc:sldMk cId="1329195313" sldId="260"/>
            <ac:spMk id="3" creationId="{DFE2B269-0A0A-49D9-9BCB-2F0F58566C27}"/>
          </ac:spMkLst>
        </pc:spChg>
      </pc:sldChg>
      <pc:sldChg chg="modAnim">
        <pc:chgData name="Mazzini Floriano" userId="3e24d98c-e49e-43c2-bb5c-40622a93c0c0" providerId="ADAL" clId="{087E0978-7D20-48E7-8C22-C4A2FFF5922B}" dt="2018-01-11T15:03:07.317" v="1084"/>
        <pc:sldMkLst>
          <pc:docMk/>
          <pc:sldMk cId="221609087" sldId="261"/>
        </pc:sldMkLst>
      </pc:sldChg>
      <pc:sldChg chg="modAnim">
        <pc:chgData name="Mazzini Floriano" userId="3e24d98c-e49e-43c2-bb5c-40622a93c0c0" providerId="ADAL" clId="{087E0978-7D20-48E7-8C22-C4A2FFF5922B}" dt="2018-01-11T15:03:20.951" v="1085"/>
        <pc:sldMkLst>
          <pc:docMk/>
          <pc:sldMk cId="3074796656" sldId="262"/>
        </pc:sldMkLst>
      </pc:sldChg>
      <pc:sldChg chg="modSp modAnim">
        <pc:chgData name="Mazzini Floriano" userId="3e24d98c-e49e-43c2-bb5c-40622a93c0c0" providerId="ADAL" clId="{087E0978-7D20-48E7-8C22-C4A2FFF5922B}" dt="2018-01-11T14:12:42.039" v="951"/>
        <pc:sldMkLst>
          <pc:docMk/>
          <pc:sldMk cId="3882297920" sldId="263"/>
        </pc:sldMkLst>
        <pc:spChg chg="mod">
          <ac:chgData name="Mazzini Floriano" userId="3e24d98c-e49e-43c2-bb5c-40622a93c0c0" providerId="ADAL" clId="{087E0978-7D20-48E7-8C22-C4A2FFF5922B}" dt="2018-01-11T14:12:31.353" v="949"/>
          <ac:spMkLst>
            <pc:docMk/>
            <pc:sldMk cId="3882297920" sldId="263"/>
            <ac:spMk id="3" creationId="{120E4369-9EB0-4F09-94C3-52E399877AFF}"/>
          </ac:spMkLst>
        </pc:spChg>
      </pc:sldChg>
      <pc:sldChg chg="modSp modAnim">
        <pc:chgData name="Mazzini Floriano" userId="3e24d98c-e49e-43c2-bb5c-40622a93c0c0" providerId="ADAL" clId="{087E0978-7D20-48E7-8C22-C4A2FFF5922B}" dt="2018-01-11T15:03:35.725" v="1086"/>
        <pc:sldMkLst>
          <pc:docMk/>
          <pc:sldMk cId="1114750963" sldId="264"/>
        </pc:sldMkLst>
        <pc:spChg chg="mod">
          <ac:chgData name="Mazzini Floriano" userId="3e24d98c-e49e-43c2-bb5c-40622a93c0c0" providerId="ADAL" clId="{087E0978-7D20-48E7-8C22-C4A2FFF5922B}" dt="2018-01-08T16:55:09.785" v="259" actId="403"/>
          <ac:spMkLst>
            <pc:docMk/>
            <pc:sldMk cId="1114750963" sldId="264"/>
            <ac:spMk id="3" creationId="{65E72305-D15F-4F61-88C2-1F327EEECB61}"/>
          </ac:spMkLst>
        </pc:spChg>
      </pc:sldChg>
      <pc:sldChg chg="modAnim">
        <pc:chgData name="Mazzini Floriano" userId="3e24d98c-e49e-43c2-bb5c-40622a93c0c0" providerId="ADAL" clId="{087E0978-7D20-48E7-8C22-C4A2FFF5922B}" dt="2018-01-15T09:54:01.090" v="2384"/>
        <pc:sldMkLst>
          <pc:docMk/>
          <pc:sldMk cId="2902926236" sldId="265"/>
        </pc:sldMkLst>
      </pc:sldChg>
      <pc:sldChg chg="addSp modSp modAnim">
        <pc:chgData name="Mazzini Floriano" userId="3e24d98c-e49e-43c2-bb5c-40622a93c0c0" providerId="ADAL" clId="{087E0978-7D20-48E7-8C22-C4A2FFF5922B}" dt="2018-01-15T09:57:18.542" v="2393"/>
        <pc:sldMkLst>
          <pc:docMk/>
          <pc:sldMk cId="2659220416" sldId="266"/>
        </pc:sldMkLst>
        <pc:spChg chg="add mod">
          <ac:chgData name="Mazzini Floriano" userId="3e24d98c-e49e-43c2-bb5c-40622a93c0c0" providerId="ADAL" clId="{087E0978-7D20-48E7-8C22-C4A2FFF5922B}" dt="2018-01-15T09:56:54.991" v="2392" actId="14100"/>
          <ac:spMkLst>
            <pc:docMk/>
            <pc:sldMk cId="2659220416" sldId="266"/>
            <ac:spMk id="3" creationId="{69511289-3965-4D59-9425-7D9B72414A4E}"/>
          </ac:spMkLst>
        </pc:spChg>
      </pc:sldChg>
      <pc:sldChg chg="addSp modSp modAnim">
        <pc:chgData name="Mazzini Floriano" userId="3e24d98c-e49e-43c2-bb5c-40622a93c0c0" providerId="ADAL" clId="{087E0978-7D20-48E7-8C22-C4A2FFF5922B}" dt="2018-01-11T15:09:59.581" v="1092"/>
        <pc:sldMkLst>
          <pc:docMk/>
          <pc:sldMk cId="2074539289" sldId="267"/>
        </pc:sldMkLst>
        <pc:spChg chg="add mod">
          <ac:chgData name="Mazzini Floriano" userId="3e24d98c-e49e-43c2-bb5c-40622a93c0c0" providerId="ADAL" clId="{087E0978-7D20-48E7-8C22-C4A2FFF5922B}" dt="2018-01-11T15:09:53.231" v="1091" actId="1582"/>
          <ac:spMkLst>
            <pc:docMk/>
            <pc:sldMk cId="2074539289" sldId="267"/>
            <ac:spMk id="3" creationId="{A7E40CDE-1D3E-43CA-9AD4-C39CD6FF46F2}"/>
          </ac:spMkLst>
        </pc:spChg>
      </pc:sldChg>
      <pc:sldChg chg="modSp">
        <pc:chgData name="Mazzini Floriano" userId="3e24d98c-e49e-43c2-bb5c-40622a93c0c0" providerId="ADAL" clId="{087E0978-7D20-48E7-8C22-C4A2FFF5922B}" dt="2018-01-15T10:04:31.050" v="2422" actId="20577"/>
        <pc:sldMkLst>
          <pc:docMk/>
          <pc:sldMk cId="3553449149" sldId="269"/>
        </pc:sldMkLst>
        <pc:spChg chg="mod">
          <ac:chgData name="Mazzini Floriano" userId="3e24d98c-e49e-43c2-bb5c-40622a93c0c0" providerId="ADAL" clId="{087E0978-7D20-48E7-8C22-C4A2FFF5922B}" dt="2018-01-15T10:04:31.050" v="2422" actId="20577"/>
          <ac:spMkLst>
            <pc:docMk/>
            <pc:sldMk cId="3553449149" sldId="269"/>
            <ac:spMk id="2" creationId="{54D92083-2107-4A01-B211-591DB9CC94BD}"/>
          </ac:spMkLst>
        </pc:spChg>
      </pc:sldChg>
      <pc:sldChg chg="addSp modSp modAnim">
        <pc:chgData name="Mazzini Floriano" userId="3e24d98c-e49e-43c2-bb5c-40622a93c0c0" providerId="ADAL" clId="{087E0978-7D20-48E7-8C22-C4A2FFF5922B}" dt="2018-01-11T15:12:33.850" v="1128" actId="1036"/>
        <pc:sldMkLst>
          <pc:docMk/>
          <pc:sldMk cId="1247278307" sldId="271"/>
        </pc:sldMkLst>
        <pc:spChg chg="add mod">
          <ac:chgData name="Mazzini Floriano" userId="3e24d98c-e49e-43c2-bb5c-40622a93c0c0" providerId="ADAL" clId="{087E0978-7D20-48E7-8C22-C4A2FFF5922B}" dt="2018-01-11T15:12:33.850" v="1128" actId="1036"/>
          <ac:spMkLst>
            <pc:docMk/>
            <pc:sldMk cId="1247278307" sldId="271"/>
            <ac:spMk id="7" creationId="{37CBF1CB-C132-47A2-8685-C212496AA65C}"/>
          </ac:spMkLst>
        </pc:spChg>
        <pc:graphicFrameChg chg="modGraphic">
          <ac:chgData name="Mazzini Floriano" userId="3e24d98c-e49e-43c2-bb5c-40622a93c0c0" providerId="ADAL" clId="{087E0978-7D20-48E7-8C22-C4A2FFF5922B}" dt="2018-01-11T15:12:10.325" v="1093" actId="207"/>
          <ac:graphicFrameMkLst>
            <pc:docMk/>
            <pc:sldMk cId="1247278307" sldId="271"/>
            <ac:graphicFrameMk id="4" creationId="{626E9770-EB13-4A2A-B6EA-535828BBC1E9}"/>
          </ac:graphicFrameMkLst>
        </pc:graphicFrameChg>
      </pc:sldChg>
      <pc:sldChg chg="modSp">
        <pc:chgData name="Mazzini Floriano" userId="3e24d98c-e49e-43c2-bb5c-40622a93c0c0" providerId="ADAL" clId="{087E0978-7D20-48E7-8C22-C4A2FFF5922B}" dt="2018-01-15T10:36:06.075" v="2495" actId="113"/>
        <pc:sldMkLst>
          <pc:docMk/>
          <pc:sldMk cId="1274721718" sldId="272"/>
        </pc:sldMkLst>
        <pc:graphicFrameChg chg="modGraphic">
          <ac:chgData name="Mazzini Floriano" userId="3e24d98c-e49e-43c2-bb5c-40622a93c0c0" providerId="ADAL" clId="{087E0978-7D20-48E7-8C22-C4A2FFF5922B}" dt="2018-01-15T10:36:06.075" v="2495" actId="113"/>
          <ac:graphicFrameMkLst>
            <pc:docMk/>
            <pc:sldMk cId="1274721718" sldId="272"/>
            <ac:graphicFrameMk id="4" creationId="{05F12148-7A4E-44D6-9475-3B458B41E68D}"/>
          </ac:graphicFrameMkLst>
        </pc:graphicFrameChg>
      </pc:sldChg>
      <pc:sldChg chg="addSp modSp modAnim">
        <pc:chgData name="Mazzini Floriano" userId="3e24d98c-e49e-43c2-bb5c-40622a93c0c0" providerId="ADAL" clId="{087E0978-7D20-48E7-8C22-C4A2FFF5922B}" dt="2018-01-15T10:06:34.703" v="2424"/>
        <pc:sldMkLst>
          <pc:docMk/>
          <pc:sldMk cId="733770138" sldId="273"/>
        </pc:sldMkLst>
        <pc:spChg chg="mod">
          <ac:chgData name="Mazzini Floriano" userId="3e24d98c-e49e-43c2-bb5c-40622a93c0c0" providerId="ADAL" clId="{087E0978-7D20-48E7-8C22-C4A2FFF5922B}" dt="2018-01-08T12:57:56.079" v="134" actId="1036"/>
          <ac:spMkLst>
            <pc:docMk/>
            <pc:sldMk cId="733770138" sldId="273"/>
            <ac:spMk id="3" creationId="{6C4FFF7B-4838-4CE0-8A06-515E699EF76B}"/>
          </ac:spMkLst>
        </pc:spChg>
        <pc:graphicFrameChg chg="add mod">
          <ac:chgData name="Mazzini Floriano" userId="3e24d98c-e49e-43c2-bb5c-40622a93c0c0" providerId="ADAL" clId="{087E0978-7D20-48E7-8C22-C4A2FFF5922B}" dt="2018-01-08T12:58:05.611" v="150" actId="1035"/>
          <ac:graphicFrameMkLst>
            <pc:docMk/>
            <pc:sldMk cId="733770138" sldId="273"/>
            <ac:graphicFrameMk id="4" creationId="{BB864064-A1F5-4403-94FA-20E27939ED7A}"/>
          </ac:graphicFrameMkLst>
        </pc:graphicFrameChg>
      </pc:sldChg>
      <pc:sldChg chg="modSp del modTransition">
        <pc:chgData name="Mazzini Floriano" userId="3e24d98c-e49e-43c2-bb5c-40622a93c0c0" providerId="ADAL" clId="{087E0978-7D20-48E7-8C22-C4A2FFF5922B}" dt="2018-01-11T15:37:56.219" v="1482" actId="2696"/>
        <pc:sldMkLst>
          <pc:docMk/>
          <pc:sldMk cId="3126283926" sldId="274"/>
        </pc:sldMkLst>
        <pc:spChg chg="mod">
          <ac:chgData name="Mazzini Floriano" userId="3e24d98c-e49e-43c2-bb5c-40622a93c0c0" providerId="ADAL" clId="{087E0978-7D20-48E7-8C22-C4A2FFF5922B}" dt="2018-01-11T15:18:28.424" v="1213" actId="6549"/>
          <ac:spMkLst>
            <pc:docMk/>
            <pc:sldMk cId="3126283926" sldId="274"/>
            <ac:spMk id="5" creationId="{E400B81C-A23C-46B8-A8AA-4F70511AEAF7}"/>
          </ac:spMkLst>
        </pc:spChg>
        <pc:graphicFrameChg chg="modGraphic">
          <ac:chgData name="Mazzini Floriano" userId="3e24d98c-e49e-43c2-bb5c-40622a93c0c0" providerId="ADAL" clId="{087E0978-7D20-48E7-8C22-C4A2FFF5922B}" dt="2018-01-11T15:20:03.101" v="1239" actId="207"/>
          <ac:graphicFrameMkLst>
            <pc:docMk/>
            <pc:sldMk cId="3126283926" sldId="274"/>
            <ac:graphicFrameMk id="4" creationId="{47460201-A483-4695-AC8E-EF59CDC4CBF7}"/>
          </ac:graphicFrameMkLst>
        </pc:graphicFrameChg>
      </pc:sldChg>
      <pc:sldChg chg="del">
        <pc:chgData name="Mazzini Floriano" userId="3e24d98c-e49e-43c2-bb5c-40622a93c0c0" providerId="ADAL" clId="{087E0978-7D20-48E7-8C22-C4A2FFF5922B}" dt="2018-01-08T13:25:22.108" v="152" actId="2696"/>
        <pc:sldMkLst>
          <pc:docMk/>
          <pc:sldMk cId="1440511944" sldId="275"/>
        </pc:sldMkLst>
      </pc:sldChg>
      <pc:sldChg chg="modSp">
        <pc:chgData name="Mazzini Floriano" userId="3e24d98c-e49e-43c2-bb5c-40622a93c0c0" providerId="ADAL" clId="{087E0978-7D20-48E7-8C22-C4A2FFF5922B}" dt="2018-01-08T12:55:01.061" v="53" actId="20577"/>
        <pc:sldMkLst>
          <pc:docMk/>
          <pc:sldMk cId="2547477859" sldId="276"/>
        </pc:sldMkLst>
        <pc:graphicFrameChg chg="modGraphic">
          <ac:chgData name="Mazzini Floriano" userId="3e24d98c-e49e-43c2-bb5c-40622a93c0c0" providerId="ADAL" clId="{087E0978-7D20-48E7-8C22-C4A2FFF5922B}" dt="2018-01-08T12:55:01.061" v="53" actId="20577"/>
          <ac:graphicFrameMkLst>
            <pc:docMk/>
            <pc:sldMk cId="2547477859" sldId="276"/>
            <ac:graphicFrameMk id="4" creationId="{829D2C4A-6A2B-4C02-9B19-F9D34DC81DB9}"/>
          </ac:graphicFrameMkLst>
        </pc:graphicFrameChg>
      </pc:sldChg>
      <pc:sldChg chg="addSp delSp modSp add ord modAnim">
        <pc:chgData name="Mazzini Floriano" userId="3e24d98c-e49e-43c2-bb5c-40622a93c0c0" providerId="ADAL" clId="{087E0978-7D20-48E7-8C22-C4A2FFF5922B}" dt="2018-01-15T10:34:11.292" v="2492"/>
        <pc:sldMkLst>
          <pc:docMk/>
          <pc:sldMk cId="2078872009" sldId="277"/>
        </pc:sldMkLst>
        <pc:spChg chg="mod">
          <ac:chgData name="Mazzini Floriano" userId="3e24d98c-e49e-43c2-bb5c-40622a93c0c0" providerId="ADAL" clId="{087E0978-7D20-48E7-8C22-C4A2FFF5922B}" dt="2018-01-11T15:36:17.990" v="1478" actId="404"/>
          <ac:spMkLst>
            <pc:docMk/>
            <pc:sldMk cId="2078872009" sldId="277"/>
            <ac:spMk id="2" creationId="{AF65F13A-E3D9-40CD-9704-712444F2789B}"/>
          </ac:spMkLst>
        </pc:spChg>
        <pc:spChg chg="add mod">
          <ac:chgData name="Mazzini Floriano" userId="3e24d98c-e49e-43c2-bb5c-40622a93c0c0" providerId="ADAL" clId="{087E0978-7D20-48E7-8C22-C4A2FFF5922B}" dt="2018-01-15T10:33:20.867" v="2436" actId="1582"/>
          <ac:spMkLst>
            <pc:docMk/>
            <pc:sldMk cId="2078872009" sldId="277"/>
            <ac:spMk id="3" creationId="{0A31CB66-C04B-49CF-A02D-EBDCA460ED45}"/>
          </ac:spMkLst>
        </pc:spChg>
        <pc:spChg chg="del">
          <ac:chgData name="Mazzini Floriano" userId="3e24d98c-e49e-43c2-bb5c-40622a93c0c0" providerId="ADAL" clId="{087E0978-7D20-48E7-8C22-C4A2FFF5922B}" dt="2018-01-11T15:25:34.245" v="1241" actId="20577"/>
          <ac:spMkLst>
            <pc:docMk/>
            <pc:sldMk cId="2078872009" sldId="277"/>
            <ac:spMk id="3" creationId="{177E3222-A269-416E-BBA6-0DBA55E1C6CF}"/>
          </ac:spMkLst>
        </pc:spChg>
        <pc:spChg chg="add mod">
          <ac:chgData name="Mazzini Floriano" userId="3e24d98c-e49e-43c2-bb5c-40622a93c0c0" providerId="ADAL" clId="{087E0978-7D20-48E7-8C22-C4A2FFF5922B}" dt="2018-01-11T15:29:45.438" v="1324" actId="1036"/>
          <ac:spMkLst>
            <pc:docMk/>
            <pc:sldMk cId="2078872009" sldId="277"/>
            <ac:spMk id="5" creationId="{1684DCD5-EF24-401D-927B-3658E5B8F65D}"/>
          </ac:spMkLst>
        </pc:spChg>
        <pc:spChg chg="add mod">
          <ac:chgData name="Mazzini Floriano" userId="3e24d98c-e49e-43c2-bb5c-40622a93c0c0" providerId="ADAL" clId="{087E0978-7D20-48E7-8C22-C4A2FFF5922B}" dt="2018-01-11T15:36:40.656" v="1481" actId="20577"/>
          <ac:spMkLst>
            <pc:docMk/>
            <pc:sldMk cId="2078872009" sldId="277"/>
            <ac:spMk id="6" creationId="{3D64AD14-C84B-4146-838D-B0AA781D2AD5}"/>
          </ac:spMkLst>
        </pc:spChg>
        <pc:spChg chg="add mod">
          <ac:chgData name="Mazzini Floriano" userId="3e24d98c-e49e-43c2-bb5c-40622a93c0c0" providerId="ADAL" clId="{087E0978-7D20-48E7-8C22-C4A2FFF5922B}" dt="2018-01-15T10:34:00.315" v="2491" actId="14100"/>
          <ac:spMkLst>
            <pc:docMk/>
            <pc:sldMk cId="2078872009" sldId="277"/>
            <ac:spMk id="7" creationId="{07049B15-4E09-49DE-AC9D-DA58E906372A}"/>
          </ac:spMkLst>
        </pc:spChg>
        <pc:graphicFrameChg chg="add mod modGraphic">
          <ac:chgData name="Mazzini Floriano" userId="3e24d98c-e49e-43c2-bb5c-40622a93c0c0" providerId="ADAL" clId="{087E0978-7D20-48E7-8C22-C4A2FFF5922B}" dt="2018-01-15T10:31:43.930" v="2432" actId="122"/>
          <ac:graphicFrameMkLst>
            <pc:docMk/>
            <pc:sldMk cId="2078872009" sldId="277"/>
            <ac:graphicFrameMk id="4" creationId="{7BD3EFE1-B32B-43F7-84AF-65E8DC9139F2}"/>
          </ac:graphicFrameMkLst>
        </pc:graphicFrameChg>
      </pc:sldChg>
      <pc:sldChg chg="addSp delSp modSp add del">
        <pc:chgData name="Mazzini Floriano" userId="3e24d98c-e49e-43c2-bb5c-40622a93c0c0" providerId="ADAL" clId="{087E0978-7D20-48E7-8C22-C4A2FFF5922B}" dt="2018-01-08T12:58:19.775" v="151" actId="2696"/>
        <pc:sldMkLst>
          <pc:docMk/>
          <pc:sldMk cId="3429746262" sldId="277"/>
        </pc:sldMkLst>
        <pc:spChg chg="del">
          <ac:chgData name="Mazzini Floriano" userId="3e24d98c-e49e-43c2-bb5c-40622a93c0c0" providerId="ADAL" clId="{087E0978-7D20-48E7-8C22-C4A2FFF5922B}" dt="2018-01-08T12:56:40.387" v="55" actId="2696"/>
          <ac:spMkLst>
            <pc:docMk/>
            <pc:sldMk cId="3429746262" sldId="277"/>
            <ac:spMk id="3" creationId="{6369A269-D14F-4B38-8AFD-477E88E88913}"/>
          </ac:spMkLst>
        </pc:spChg>
        <pc:graphicFrameChg chg="add mod modGraphic">
          <ac:chgData name="Mazzini Floriano" userId="3e24d98c-e49e-43c2-bb5c-40622a93c0c0" providerId="ADAL" clId="{087E0978-7D20-48E7-8C22-C4A2FFF5922B}" dt="2018-01-08T12:57:26.173" v="110" actId="122"/>
          <ac:graphicFrameMkLst>
            <pc:docMk/>
            <pc:sldMk cId="3429746262" sldId="277"/>
            <ac:graphicFrameMk id="4" creationId="{7E2886CE-EA38-412D-9785-5EA215CD8F30}"/>
          </ac:graphicFrameMkLst>
        </pc:graphicFrameChg>
      </pc:sldChg>
      <pc:sldChg chg="modSp add del">
        <pc:chgData name="Mazzini Floriano" userId="3e24d98c-e49e-43c2-bb5c-40622a93c0c0" providerId="ADAL" clId="{087E0978-7D20-48E7-8C22-C4A2FFF5922B}" dt="2018-01-11T15:38:16.794" v="1483" actId="2696"/>
        <pc:sldMkLst>
          <pc:docMk/>
          <pc:sldMk cId="451535676" sldId="278"/>
        </pc:sldMkLst>
        <pc:spChg chg="mod">
          <ac:chgData name="Mazzini Floriano" userId="3e24d98c-e49e-43c2-bb5c-40622a93c0c0" providerId="ADAL" clId="{087E0978-7D20-48E7-8C22-C4A2FFF5922B}" dt="2018-01-08T13:27:41.526" v="193" actId="20577"/>
          <ac:spMkLst>
            <pc:docMk/>
            <pc:sldMk cId="451535676" sldId="278"/>
            <ac:spMk id="2" creationId="{3FD7D1E1-EE37-4EF0-B5D0-027C8C8EFE2E}"/>
          </ac:spMkLst>
        </pc:spChg>
      </pc:sldChg>
      <pc:sldChg chg="modSp add ord modAnim">
        <pc:chgData name="Mazzini Floriano" userId="3e24d98c-e49e-43c2-bb5c-40622a93c0c0" providerId="ADAL" clId="{087E0978-7D20-48E7-8C22-C4A2FFF5922B}" dt="2018-01-11T15:03:53.743" v="1087"/>
        <pc:sldMkLst>
          <pc:docMk/>
          <pc:sldMk cId="873424898" sldId="279"/>
        </pc:sldMkLst>
        <pc:spChg chg="mod">
          <ac:chgData name="Mazzini Floriano" userId="3e24d98c-e49e-43c2-bb5c-40622a93c0c0" providerId="ADAL" clId="{087E0978-7D20-48E7-8C22-C4A2FFF5922B}" dt="2018-01-08T16:53:37.713" v="250" actId="20577"/>
          <ac:spMkLst>
            <pc:docMk/>
            <pc:sldMk cId="873424898" sldId="279"/>
            <ac:spMk id="2" creationId="{2C9649AF-A7D7-477E-B0AD-BCBB21AD24FE}"/>
          </ac:spMkLst>
        </pc:spChg>
        <pc:spChg chg="mod">
          <ac:chgData name="Mazzini Floriano" userId="3e24d98c-e49e-43c2-bb5c-40622a93c0c0" providerId="ADAL" clId="{087E0978-7D20-48E7-8C22-C4A2FFF5922B}" dt="2018-01-08T17:05:31.068" v="807" actId="6549"/>
          <ac:spMkLst>
            <pc:docMk/>
            <pc:sldMk cId="873424898" sldId="279"/>
            <ac:spMk id="3" creationId="{A15D60F9-4A31-40B4-B7F4-34D5ED5445C5}"/>
          </ac:spMkLst>
        </pc:spChg>
      </pc:sldChg>
      <pc:sldChg chg="modSp add modAnim">
        <pc:chgData name="Mazzini Floriano" userId="3e24d98c-e49e-43c2-bb5c-40622a93c0c0" providerId="ADAL" clId="{087E0978-7D20-48E7-8C22-C4A2FFF5922B}" dt="2018-01-15T10:38:22.920" v="2544"/>
        <pc:sldMkLst>
          <pc:docMk/>
          <pc:sldMk cId="3982856602" sldId="280"/>
        </pc:sldMkLst>
        <pc:spChg chg="mod">
          <ac:chgData name="Mazzini Floriano" userId="3e24d98c-e49e-43c2-bb5c-40622a93c0c0" providerId="ADAL" clId="{087E0978-7D20-48E7-8C22-C4A2FFF5922B}" dt="2018-01-11T15:39:42.141" v="1499" actId="20577"/>
          <ac:spMkLst>
            <pc:docMk/>
            <pc:sldMk cId="3982856602" sldId="280"/>
            <ac:spMk id="2" creationId="{081160C9-D838-412A-9841-80B3ED91D148}"/>
          </ac:spMkLst>
        </pc:spChg>
        <pc:spChg chg="mod">
          <ac:chgData name="Mazzini Floriano" userId="3e24d98c-e49e-43c2-bb5c-40622a93c0c0" providerId="ADAL" clId="{087E0978-7D20-48E7-8C22-C4A2FFF5922B}" dt="2018-01-15T10:38:03.145" v="2542" actId="6549"/>
          <ac:spMkLst>
            <pc:docMk/>
            <pc:sldMk cId="3982856602" sldId="280"/>
            <ac:spMk id="3" creationId="{2EF10933-CBE5-482E-A21E-A436B48DE579}"/>
          </ac:spMkLst>
        </pc:spChg>
      </pc:sldChg>
      <pc:sldChg chg="addSp delSp modSp add">
        <pc:chgData name="Mazzini Floriano" userId="3e24d98c-e49e-43c2-bb5c-40622a93c0c0" providerId="ADAL" clId="{087E0978-7D20-48E7-8C22-C4A2FFF5922B}" dt="2018-01-11T15:52:30.987" v="1767" actId="14100"/>
        <pc:sldMkLst>
          <pc:docMk/>
          <pc:sldMk cId="42807790" sldId="281"/>
        </pc:sldMkLst>
        <pc:spChg chg="mod">
          <ac:chgData name="Mazzini Floriano" userId="3e24d98c-e49e-43c2-bb5c-40622a93c0c0" providerId="ADAL" clId="{087E0978-7D20-48E7-8C22-C4A2FFF5922B}" dt="2018-01-11T15:51:58.929" v="1706" actId="14100"/>
          <ac:spMkLst>
            <pc:docMk/>
            <pc:sldMk cId="42807790" sldId="281"/>
            <ac:spMk id="2" creationId="{C51A1940-230C-4717-9883-511710910183}"/>
          </ac:spMkLst>
        </pc:spChg>
        <pc:spChg chg="del">
          <ac:chgData name="Mazzini Floriano" userId="3e24d98c-e49e-43c2-bb5c-40622a93c0c0" providerId="ADAL" clId="{087E0978-7D20-48E7-8C22-C4A2FFF5922B}" dt="2018-01-11T15:47:36.457" v="1533" actId="14100"/>
          <ac:spMkLst>
            <pc:docMk/>
            <pc:sldMk cId="42807790" sldId="281"/>
            <ac:spMk id="3" creationId="{43E5B1B9-F9AB-4CAF-815D-92EFB44C32F0}"/>
          </ac:spMkLst>
        </pc:spChg>
        <pc:picChg chg="add mod">
          <ac:chgData name="Mazzini Floriano" userId="3e24d98c-e49e-43c2-bb5c-40622a93c0c0" providerId="ADAL" clId="{087E0978-7D20-48E7-8C22-C4A2FFF5922B}" dt="2018-01-11T15:52:04.794" v="1732" actId="1038"/>
          <ac:picMkLst>
            <pc:docMk/>
            <pc:sldMk cId="42807790" sldId="281"/>
            <ac:picMk id="4" creationId="{17604020-4A69-4F9D-9AB8-C8439144CB81}"/>
          </ac:picMkLst>
        </pc:picChg>
        <pc:picChg chg="add mod">
          <ac:chgData name="Mazzini Floriano" userId="3e24d98c-e49e-43c2-bb5c-40622a93c0c0" providerId="ADAL" clId="{087E0978-7D20-48E7-8C22-C4A2FFF5922B}" dt="2018-01-11T15:52:16.962" v="1754" actId="14100"/>
          <ac:picMkLst>
            <pc:docMk/>
            <pc:sldMk cId="42807790" sldId="281"/>
            <ac:picMk id="5" creationId="{B8C55F85-D2DE-4E3C-9DE1-4C948E37ED04}"/>
          </ac:picMkLst>
        </pc:picChg>
        <pc:picChg chg="add mod">
          <ac:chgData name="Mazzini Floriano" userId="3e24d98c-e49e-43c2-bb5c-40622a93c0c0" providerId="ADAL" clId="{087E0978-7D20-48E7-8C22-C4A2FFF5922B}" dt="2018-01-11T15:52:30.987" v="1767" actId="14100"/>
          <ac:picMkLst>
            <pc:docMk/>
            <pc:sldMk cId="42807790" sldId="281"/>
            <ac:picMk id="6" creationId="{02B75784-4B9F-4CB8-AEDE-F7C182D10524}"/>
          </ac:picMkLst>
        </pc:picChg>
      </pc:sldChg>
      <pc:sldChg chg="addSp delSp modSp add">
        <pc:chgData name="Mazzini Floriano" userId="3e24d98c-e49e-43c2-bb5c-40622a93c0c0" providerId="ADAL" clId="{087E0978-7D20-48E7-8C22-C4A2FFF5922B}" dt="2018-01-11T15:59:06.621" v="1886" actId="14100"/>
        <pc:sldMkLst>
          <pc:docMk/>
          <pc:sldMk cId="917998528" sldId="282"/>
        </pc:sldMkLst>
        <pc:spChg chg="mod">
          <ac:chgData name="Mazzini Floriano" userId="3e24d98c-e49e-43c2-bb5c-40622a93c0c0" providerId="ADAL" clId="{087E0978-7D20-48E7-8C22-C4A2FFF5922B}" dt="2018-01-11T15:55:37.190" v="1855" actId="14100"/>
          <ac:spMkLst>
            <pc:docMk/>
            <pc:sldMk cId="917998528" sldId="282"/>
            <ac:spMk id="2" creationId="{C0DC1530-7EA6-458A-AA2E-461A9AB0BBC4}"/>
          </ac:spMkLst>
        </pc:spChg>
        <pc:spChg chg="del mod">
          <ac:chgData name="Mazzini Floriano" userId="3e24d98c-e49e-43c2-bb5c-40622a93c0c0" providerId="ADAL" clId="{087E0978-7D20-48E7-8C22-C4A2FFF5922B}" dt="2018-01-11T15:56:59.090" v="1869" actId="478"/>
          <ac:spMkLst>
            <pc:docMk/>
            <pc:sldMk cId="917998528" sldId="282"/>
            <ac:spMk id="3" creationId="{E3F2C7FD-886F-4148-99CC-104BB1D1FC5C}"/>
          </ac:spMkLst>
        </pc:spChg>
        <pc:spChg chg="add del mod">
          <ac:chgData name="Mazzini Floriano" userId="3e24d98c-e49e-43c2-bb5c-40622a93c0c0" providerId="ADAL" clId="{087E0978-7D20-48E7-8C22-C4A2FFF5922B}" dt="2018-01-11T15:57:02.428" v="1870" actId="478"/>
          <ac:spMkLst>
            <pc:docMk/>
            <pc:sldMk cId="917998528" sldId="282"/>
            <ac:spMk id="8" creationId="{FEBCDB16-5DB1-4DE9-85F2-EE7C7961DDD0}"/>
          </ac:spMkLst>
        </pc:spChg>
        <pc:picChg chg="add mod">
          <ac:chgData name="Mazzini Floriano" userId="3e24d98c-e49e-43c2-bb5c-40622a93c0c0" providerId="ADAL" clId="{087E0978-7D20-48E7-8C22-C4A2FFF5922B}" dt="2018-01-11T15:56:20.776" v="1865" actId="14100"/>
          <ac:picMkLst>
            <pc:docMk/>
            <pc:sldMk cId="917998528" sldId="282"/>
            <ac:picMk id="4" creationId="{326B0305-C888-4690-BDE3-BA71C7F497FC}"/>
          </ac:picMkLst>
        </pc:picChg>
        <pc:picChg chg="add mod">
          <ac:chgData name="Mazzini Floriano" userId="3e24d98c-e49e-43c2-bb5c-40622a93c0c0" providerId="ADAL" clId="{087E0978-7D20-48E7-8C22-C4A2FFF5922B}" dt="2018-01-11T15:56:16.127" v="1864" actId="1036"/>
          <ac:picMkLst>
            <pc:docMk/>
            <pc:sldMk cId="917998528" sldId="282"/>
            <ac:picMk id="5" creationId="{00065C5B-D270-4D43-89BA-6DC30F9D1217}"/>
          </ac:picMkLst>
        </pc:picChg>
        <pc:picChg chg="add mod">
          <ac:chgData name="Mazzini Floriano" userId="3e24d98c-e49e-43c2-bb5c-40622a93c0c0" providerId="ADAL" clId="{087E0978-7D20-48E7-8C22-C4A2FFF5922B}" dt="2018-01-11T15:58:35.155" v="1883" actId="14100"/>
          <ac:picMkLst>
            <pc:docMk/>
            <pc:sldMk cId="917998528" sldId="282"/>
            <ac:picMk id="6" creationId="{023D2C18-08C1-4D8F-8164-10CDB074F4B8}"/>
          </ac:picMkLst>
        </pc:picChg>
        <pc:picChg chg="add mod">
          <ac:chgData name="Mazzini Floriano" userId="3e24d98c-e49e-43c2-bb5c-40622a93c0c0" providerId="ADAL" clId="{087E0978-7D20-48E7-8C22-C4A2FFF5922B}" dt="2018-01-11T15:58:33.143" v="1882" actId="14100"/>
          <ac:picMkLst>
            <pc:docMk/>
            <pc:sldMk cId="917998528" sldId="282"/>
            <ac:picMk id="9" creationId="{45C2075C-4933-4228-B478-9F3C1B2B4592}"/>
          </ac:picMkLst>
        </pc:picChg>
        <pc:picChg chg="add mod">
          <ac:chgData name="Mazzini Floriano" userId="3e24d98c-e49e-43c2-bb5c-40622a93c0c0" providerId="ADAL" clId="{087E0978-7D20-48E7-8C22-C4A2FFF5922B}" dt="2018-01-11T15:59:06.621" v="1886" actId="14100"/>
          <ac:picMkLst>
            <pc:docMk/>
            <pc:sldMk cId="917998528" sldId="282"/>
            <ac:picMk id="10" creationId="{BE6590A1-5813-40FC-977B-5EEDAA9C6A80}"/>
          </ac:picMkLst>
        </pc:picChg>
      </pc:sldChg>
      <pc:sldChg chg="modSp add">
        <pc:chgData name="Mazzini Floriano" userId="3e24d98c-e49e-43c2-bb5c-40622a93c0c0" providerId="ADAL" clId="{087E0978-7D20-48E7-8C22-C4A2FFF5922B}" dt="2018-01-11T16:03:01.771" v="2255" actId="14100"/>
        <pc:sldMkLst>
          <pc:docMk/>
          <pc:sldMk cId="1868786840" sldId="283"/>
        </pc:sldMkLst>
        <pc:spChg chg="mod">
          <ac:chgData name="Mazzini Floriano" userId="3e24d98c-e49e-43c2-bb5c-40622a93c0c0" providerId="ADAL" clId="{087E0978-7D20-48E7-8C22-C4A2FFF5922B}" dt="2018-01-11T16:00:13.420" v="1915" actId="20577"/>
          <ac:spMkLst>
            <pc:docMk/>
            <pc:sldMk cId="1868786840" sldId="283"/>
            <ac:spMk id="2" creationId="{2BBA1EE9-C29B-4B26-B572-AF41078C6CCF}"/>
          </ac:spMkLst>
        </pc:spChg>
        <pc:spChg chg="mod">
          <ac:chgData name="Mazzini Floriano" userId="3e24d98c-e49e-43c2-bb5c-40622a93c0c0" providerId="ADAL" clId="{087E0978-7D20-48E7-8C22-C4A2FFF5922B}" dt="2018-01-11T16:03:01.771" v="2255" actId="14100"/>
          <ac:spMkLst>
            <pc:docMk/>
            <pc:sldMk cId="1868786840" sldId="283"/>
            <ac:spMk id="3" creationId="{1F8E1852-BEC4-41CB-A186-4BE32A30ABF9}"/>
          </ac:spMkLst>
        </pc:spChg>
      </pc:sldChg>
      <pc:sldChg chg="addSp delSp modSp add del">
        <pc:chgData name="Mazzini Floriano" userId="3e24d98c-e49e-43c2-bb5c-40622a93c0c0" providerId="ADAL" clId="{087E0978-7D20-48E7-8C22-C4A2FFF5922B}" dt="2018-01-11T16:13:51.645" v="2271" actId="2696"/>
        <pc:sldMkLst>
          <pc:docMk/>
          <pc:sldMk cId="2379061547" sldId="284"/>
        </pc:sldMkLst>
        <pc:spChg chg="del">
          <ac:chgData name="Mazzini Floriano" userId="3e24d98c-e49e-43c2-bb5c-40622a93c0c0" providerId="ADAL" clId="{087E0978-7D20-48E7-8C22-C4A2FFF5922B}" dt="2018-01-11T16:07:52.753" v="2257" actId="2696"/>
          <ac:spMkLst>
            <pc:docMk/>
            <pc:sldMk cId="2379061547" sldId="284"/>
            <ac:spMk id="3" creationId="{A0F19929-D66C-4633-8454-8C61960334BA}"/>
          </ac:spMkLst>
        </pc:spChg>
        <pc:picChg chg="add mod">
          <ac:chgData name="Mazzini Floriano" userId="3e24d98c-e49e-43c2-bb5c-40622a93c0c0" providerId="ADAL" clId="{087E0978-7D20-48E7-8C22-C4A2FFF5922B}" dt="2018-01-11T16:08:06.935" v="2260" actId="14100"/>
          <ac:picMkLst>
            <pc:docMk/>
            <pc:sldMk cId="2379061547" sldId="284"/>
            <ac:picMk id="4" creationId="{71D44ECB-79C4-4CBD-8DD4-6252EE94417B}"/>
          </ac:picMkLst>
        </pc:picChg>
      </pc:sldChg>
      <pc:sldChg chg="addSp delSp modSp add del">
        <pc:chgData name="Mazzini Floriano" userId="3e24d98c-e49e-43c2-bb5c-40622a93c0c0" providerId="ADAL" clId="{087E0978-7D20-48E7-8C22-C4A2FFF5922B}" dt="2018-01-11T16:13:50.431" v="2270" actId="2696"/>
        <pc:sldMkLst>
          <pc:docMk/>
          <pc:sldMk cId="904234076" sldId="285"/>
        </pc:sldMkLst>
        <pc:spChg chg="del">
          <ac:chgData name="Mazzini Floriano" userId="3e24d98c-e49e-43c2-bb5c-40622a93c0c0" providerId="ADAL" clId="{087E0978-7D20-48E7-8C22-C4A2FFF5922B}" dt="2018-01-11T16:11:14.342" v="2262" actId="2696"/>
          <ac:spMkLst>
            <pc:docMk/>
            <pc:sldMk cId="904234076" sldId="285"/>
            <ac:spMk id="3" creationId="{E5D59011-CDE5-4FE7-9A30-87C9824E705D}"/>
          </ac:spMkLst>
        </pc:spChg>
        <pc:picChg chg="add mod">
          <ac:chgData name="Mazzini Floriano" userId="3e24d98c-e49e-43c2-bb5c-40622a93c0c0" providerId="ADAL" clId="{087E0978-7D20-48E7-8C22-C4A2FFF5922B}" dt="2018-01-11T16:11:29.592" v="2265" actId="14100"/>
          <ac:picMkLst>
            <pc:docMk/>
            <pc:sldMk cId="904234076" sldId="285"/>
            <ac:picMk id="4" creationId="{3F511D73-06F2-4B3E-B3AA-A5F532A4AC36}"/>
          </ac:picMkLst>
        </pc:picChg>
      </pc:sldChg>
      <pc:sldChg chg="addSp delSp modSp add">
        <pc:chgData name="Mazzini Floriano" userId="3e24d98c-e49e-43c2-bb5c-40622a93c0c0" providerId="ADAL" clId="{087E0978-7D20-48E7-8C22-C4A2FFF5922B}" dt="2018-01-11T16:15:47.371" v="2378"/>
        <pc:sldMkLst>
          <pc:docMk/>
          <pc:sldMk cId="3437043138" sldId="286"/>
        </pc:sldMkLst>
        <pc:spChg chg="del">
          <ac:chgData name="Mazzini Floriano" userId="3e24d98c-e49e-43c2-bb5c-40622a93c0c0" providerId="ADAL" clId="{087E0978-7D20-48E7-8C22-C4A2FFF5922B}" dt="2018-01-11T16:13:17.638" v="2267"/>
          <ac:spMkLst>
            <pc:docMk/>
            <pc:sldMk cId="3437043138" sldId="286"/>
            <ac:spMk id="3" creationId="{C266A478-ECD3-407E-AB1F-03FEAFEA4D7A}"/>
          </ac:spMkLst>
        </pc:spChg>
        <pc:spChg chg="add mod">
          <ac:chgData name="Mazzini Floriano" userId="3e24d98c-e49e-43c2-bb5c-40622a93c0c0" providerId="ADAL" clId="{087E0978-7D20-48E7-8C22-C4A2FFF5922B}" dt="2018-01-11T16:15:47.371" v="2378"/>
          <ac:spMkLst>
            <pc:docMk/>
            <pc:sldMk cId="3437043138" sldId="286"/>
            <ac:spMk id="5" creationId="{E7A1E2BA-A7FA-4811-B044-0C78533B06C5}"/>
          </ac:spMkLst>
        </pc:spChg>
        <pc:picChg chg="add mod">
          <ac:chgData name="Mazzini Floriano" userId="3e24d98c-e49e-43c2-bb5c-40622a93c0c0" providerId="ADAL" clId="{087E0978-7D20-48E7-8C22-C4A2FFF5922B}" dt="2018-01-11T16:14:43.988" v="2376" actId="1036"/>
          <ac:picMkLst>
            <pc:docMk/>
            <pc:sldMk cId="3437043138" sldId="286"/>
            <ac:picMk id="4" creationId="{30BC4FA9-86F8-4CD0-8B0C-8C1E34EEAE4F}"/>
          </ac:picMkLst>
        </pc:picChg>
      </pc:sldChg>
      <pc:sldChg chg="modSp add modAnim">
        <pc:chgData name="Mazzini Floriano" userId="3e24d98c-e49e-43c2-bb5c-40622a93c0c0" providerId="ADAL" clId="{087E0978-7D20-48E7-8C22-C4A2FFF5922B}" dt="2018-01-18T10:03:48.070" v="4597"/>
        <pc:sldMkLst>
          <pc:docMk/>
          <pc:sldMk cId="679218347" sldId="287"/>
        </pc:sldMkLst>
        <pc:spChg chg="mod">
          <ac:chgData name="Mazzini Floriano" userId="3e24d98c-e49e-43c2-bb5c-40622a93c0c0" providerId="ADAL" clId="{087E0978-7D20-48E7-8C22-C4A2FFF5922B}" dt="2018-01-17T16:46:34.644" v="2611" actId="20577"/>
          <ac:spMkLst>
            <pc:docMk/>
            <pc:sldMk cId="679218347" sldId="287"/>
            <ac:spMk id="2" creationId="{8374DD56-3BB0-4D58-AA3F-72CACE9D08BB}"/>
          </ac:spMkLst>
        </pc:spChg>
        <pc:spChg chg="mod">
          <ac:chgData name="Mazzini Floriano" userId="3e24d98c-e49e-43c2-bb5c-40622a93c0c0" providerId="ADAL" clId="{087E0978-7D20-48E7-8C22-C4A2FFF5922B}" dt="2018-01-18T10:03:48.070" v="4597"/>
          <ac:spMkLst>
            <pc:docMk/>
            <pc:sldMk cId="679218347" sldId="287"/>
            <ac:spMk id="3" creationId="{BBB996B1-A84C-4BE3-8EB8-262079A5ADB6}"/>
          </ac:spMkLst>
        </pc:spChg>
      </pc:sldChg>
      <pc:sldChg chg="modSp add modAnim">
        <pc:chgData name="Mazzini Floriano" userId="3e24d98c-e49e-43c2-bb5c-40622a93c0c0" providerId="ADAL" clId="{087E0978-7D20-48E7-8C22-C4A2FFF5922B}" dt="2018-01-22T09:39:47.840" v="4598"/>
        <pc:sldMkLst>
          <pc:docMk/>
          <pc:sldMk cId="606224855" sldId="288"/>
        </pc:sldMkLst>
        <pc:spChg chg="mod">
          <ac:chgData name="Mazzini Floriano" userId="3e24d98c-e49e-43c2-bb5c-40622a93c0c0" providerId="ADAL" clId="{087E0978-7D20-48E7-8C22-C4A2FFF5922B}" dt="2018-01-18T08:08:29.226" v="3989" actId="14100"/>
          <ac:spMkLst>
            <pc:docMk/>
            <pc:sldMk cId="606224855" sldId="288"/>
            <ac:spMk id="2" creationId="{A927064E-2FF8-424E-B809-2CCE08437D5D}"/>
          </ac:spMkLst>
        </pc:spChg>
        <pc:spChg chg="mod">
          <ac:chgData name="Mazzini Floriano" userId="3e24d98c-e49e-43c2-bb5c-40622a93c0c0" providerId="ADAL" clId="{087E0978-7D20-48E7-8C22-C4A2FFF5922B}" dt="2018-01-22T09:39:47.840" v="4598"/>
          <ac:spMkLst>
            <pc:docMk/>
            <pc:sldMk cId="606224855" sldId="288"/>
            <ac:spMk id="3" creationId="{E66722A1-0BCE-4AA2-A368-094167302D06}"/>
          </ac:spMkLst>
        </pc:spChg>
      </pc:sldChg>
      <pc:sldChg chg="modSp add modAnim">
        <pc:chgData name="Mazzini Floriano" userId="3e24d98c-e49e-43c2-bb5c-40622a93c0c0" providerId="ADAL" clId="{087E0978-7D20-48E7-8C22-C4A2FFF5922B}" dt="2018-01-18T09:53:58.180" v="4584"/>
        <pc:sldMkLst>
          <pc:docMk/>
          <pc:sldMk cId="2034386020" sldId="289"/>
        </pc:sldMkLst>
        <pc:spChg chg="mod">
          <ac:chgData name="Mazzini Floriano" userId="3e24d98c-e49e-43c2-bb5c-40622a93c0c0" providerId="ADAL" clId="{087E0978-7D20-48E7-8C22-C4A2FFF5922B}" dt="2018-01-17T17:11:38.548" v="3055" actId="20577"/>
          <ac:spMkLst>
            <pc:docMk/>
            <pc:sldMk cId="2034386020" sldId="289"/>
            <ac:spMk id="2" creationId="{CD3B9087-03ED-448F-803E-F79F987188E4}"/>
          </ac:spMkLst>
        </pc:spChg>
        <pc:spChg chg="mod">
          <ac:chgData name="Mazzini Floriano" userId="3e24d98c-e49e-43c2-bb5c-40622a93c0c0" providerId="ADAL" clId="{087E0978-7D20-48E7-8C22-C4A2FFF5922B}" dt="2018-01-18T09:53:58.180" v="4584"/>
          <ac:spMkLst>
            <pc:docMk/>
            <pc:sldMk cId="2034386020" sldId="289"/>
            <ac:spMk id="3" creationId="{BC5FB35D-F18E-410E-9BE1-A1080193F75B}"/>
          </ac:spMkLst>
        </pc:spChg>
      </pc:sldChg>
      <pc:sldChg chg="addSp delSp modSp add modAnim">
        <pc:chgData name="Mazzini Floriano" userId="3e24d98c-e49e-43c2-bb5c-40622a93c0c0" providerId="ADAL" clId="{087E0978-7D20-48E7-8C22-C4A2FFF5922B}" dt="2018-01-18T09:03:53.494" v="4404" actId="20577"/>
        <pc:sldMkLst>
          <pc:docMk/>
          <pc:sldMk cId="1044565331" sldId="290"/>
        </pc:sldMkLst>
        <pc:spChg chg="mod">
          <ac:chgData name="Mazzini Floriano" userId="3e24d98c-e49e-43c2-bb5c-40622a93c0c0" providerId="ADAL" clId="{087E0978-7D20-48E7-8C22-C4A2FFF5922B}" dt="2018-01-18T09:03:53.494" v="4404" actId="20577"/>
          <ac:spMkLst>
            <pc:docMk/>
            <pc:sldMk cId="1044565331" sldId="290"/>
            <ac:spMk id="2" creationId="{8D4831A6-9B70-4653-A8E9-D2E7D624AB73}"/>
          </ac:spMkLst>
        </pc:spChg>
        <pc:spChg chg="mod">
          <ac:chgData name="Mazzini Floriano" userId="3e24d98c-e49e-43c2-bb5c-40622a93c0c0" providerId="ADAL" clId="{087E0978-7D20-48E7-8C22-C4A2FFF5922B}" dt="2018-01-18T09:01:37.930" v="4379" actId="27636"/>
          <ac:spMkLst>
            <pc:docMk/>
            <pc:sldMk cId="1044565331" sldId="290"/>
            <ac:spMk id="3" creationId="{32BD7EA9-BA77-4FE2-BA24-7579C3E7E58A}"/>
          </ac:spMkLst>
        </pc:spChg>
        <pc:grpChg chg="add mod">
          <ac:chgData name="Mazzini Floriano" userId="3e24d98c-e49e-43c2-bb5c-40622a93c0c0" providerId="ADAL" clId="{087E0978-7D20-48E7-8C22-C4A2FFF5922B}" dt="2018-01-18T08:47:48.129" v="4182" actId="20577"/>
          <ac:grpSpMkLst>
            <pc:docMk/>
            <pc:sldMk cId="1044565331" sldId="290"/>
            <ac:grpSpMk id="5" creationId="{A568AD0C-C1BF-4791-91DA-3CF6DC48D611}"/>
          </ac:grpSpMkLst>
        </pc:grpChg>
        <pc:picChg chg="add mod">
          <ac:chgData name="Mazzini Floriano" userId="3e24d98c-e49e-43c2-bb5c-40622a93c0c0" providerId="ADAL" clId="{087E0978-7D20-48E7-8C22-C4A2FFF5922B}" dt="2018-01-18T09:01:47.449" v="4387" actId="1037"/>
          <ac:picMkLst>
            <pc:docMk/>
            <pc:sldMk cId="1044565331" sldId="290"/>
            <ac:picMk id="4" creationId="{A2B21B92-7ABE-48C0-BB8D-716324E94A8F}"/>
          </ac:picMkLst>
        </pc:picChg>
        <pc:picChg chg="add del mod">
          <ac:chgData name="Mazzini Floriano" userId="3e24d98c-e49e-43c2-bb5c-40622a93c0c0" providerId="ADAL" clId="{087E0978-7D20-48E7-8C22-C4A2FFF5922B}" dt="2018-01-17T17:38:58.919" v="3411" actId="114"/>
          <ac:picMkLst>
            <pc:docMk/>
            <pc:sldMk cId="1044565331" sldId="290"/>
            <ac:picMk id="5" creationId="{86E57E54-3227-4254-9E94-94D3A1181287}"/>
          </ac:picMkLst>
        </pc:picChg>
        <pc:picChg chg="add mod">
          <ac:chgData name="Mazzini Floriano" userId="3e24d98c-e49e-43c2-bb5c-40622a93c0c0" providerId="ADAL" clId="{087E0978-7D20-48E7-8C22-C4A2FFF5922B}" dt="2018-01-18T08:47:48.129" v="4182" actId="20577"/>
          <ac:picMkLst>
            <pc:docMk/>
            <pc:sldMk cId="1044565331" sldId="290"/>
            <ac:picMk id="6" creationId="{F5AEC964-4414-4996-AFED-18F1E67E4514}"/>
          </ac:picMkLst>
        </pc:picChg>
        <pc:picChg chg="add mod">
          <ac:chgData name="Mazzini Floriano" userId="3e24d98c-e49e-43c2-bb5c-40622a93c0c0" providerId="ADAL" clId="{087E0978-7D20-48E7-8C22-C4A2FFF5922B}" dt="2018-01-18T08:47:48.129" v="4182" actId="20577"/>
          <ac:picMkLst>
            <pc:docMk/>
            <pc:sldMk cId="1044565331" sldId="290"/>
            <ac:picMk id="7" creationId="{602011EA-5DC5-4E24-AA20-CE0775DDF3D2}"/>
          </ac:picMkLst>
        </pc:picChg>
      </pc:sldChg>
      <pc:sldChg chg="modSp add">
        <pc:chgData name="Mazzini Floriano" userId="3e24d98c-e49e-43c2-bb5c-40622a93c0c0" providerId="ADAL" clId="{087E0978-7D20-48E7-8C22-C4A2FFF5922B}" dt="2018-01-18T09:04:03.135" v="4410" actId="20577"/>
        <pc:sldMkLst>
          <pc:docMk/>
          <pc:sldMk cId="4080193539" sldId="291"/>
        </pc:sldMkLst>
        <pc:spChg chg="mod">
          <ac:chgData name="Mazzini Floriano" userId="3e24d98c-e49e-43c2-bb5c-40622a93c0c0" providerId="ADAL" clId="{087E0978-7D20-48E7-8C22-C4A2FFF5922B}" dt="2018-01-18T09:04:03.135" v="4410" actId="20577"/>
          <ac:spMkLst>
            <pc:docMk/>
            <pc:sldMk cId="4080193539" sldId="291"/>
            <ac:spMk id="2" creationId="{B6AF2B10-C555-4935-A396-198166AB92AE}"/>
          </ac:spMkLst>
        </pc:spChg>
        <pc:spChg chg="mod">
          <ac:chgData name="Mazzini Floriano" userId="3e24d98c-e49e-43c2-bb5c-40622a93c0c0" providerId="ADAL" clId="{087E0978-7D20-48E7-8C22-C4A2FFF5922B}" dt="2018-01-18T09:03:01.508" v="4397" actId="20577"/>
          <ac:spMkLst>
            <pc:docMk/>
            <pc:sldMk cId="4080193539" sldId="291"/>
            <ac:spMk id="3" creationId="{DB4FAD3A-E003-445B-B15A-457AD8DAAC58}"/>
          </ac:spMkLst>
        </pc:spChg>
      </pc:sldChg>
      <pc:sldChg chg="modSp add">
        <pc:chgData name="Mazzini Floriano" userId="3e24d98c-e49e-43c2-bb5c-40622a93c0c0" providerId="ADAL" clId="{087E0978-7D20-48E7-8C22-C4A2FFF5922B}" dt="2018-01-18T08:18:09.036" v="4098"/>
        <pc:sldMkLst>
          <pc:docMk/>
          <pc:sldMk cId="484326407" sldId="292"/>
        </pc:sldMkLst>
        <pc:spChg chg="mod">
          <ac:chgData name="Mazzini Floriano" userId="3e24d98c-e49e-43c2-bb5c-40622a93c0c0" providerId="ADAL" clId="{087E0978-7D20-48E7-8C22-C4A2FFF5922B}" dt="2018-01-18T08:17:25.087" v="4074" actId="20577"/>
          <ac:spMkLst>
            <pc:docMk/>
            <pc:sldMk cId="484326407" sldId="292"/>
            <ac:spMk id="2" creationId="{D3874D36-D279-4B17-B933-4B5622CBA52F}"/>
          </ac:spMkLst>
        </pc:spChg>
        <pc:spChg chg="mod">
          <ac:chgData name="Mazzini Floriano" userId="3e24d98c-e49e-43c2-bb5c-40622a93c0c0" providerId="ADAL" clId="{087E0978-7D20-48E7-8C22-C4A2FFF5922B}" dt="2018-01-18T08:18:09.036" v="4098"/>
          <ac:spMkLst>
            <pc:docMk/>
            <pc:sldMk cId="484326407" sldId="292"/>
            <ac:spMk id="3" creationId="{5C3D6536-A411-47D3-BBBA-E05EEDDA2812}"/>
          </ac:spMkLst>
        </pc:spChg>
      </pc:sldChg>
      <pc:sldChg chg="modSp add modAnim">
        <pc:chgData name="Mazzini Floriano" userId="3e24d98c-e49e-43c2-bb5c-40622a93c0c0" providerId="ADAL" clId="{087E0978-7D20-48E7-8C22-C4A2FFF5922B}" dt="2018-01-18T10:01:39.762" v="4588"/>
        <pc:sldMkLst>
          <pc:docMk/>
          <pc:sldMk cId="680764721" sldId="293"/>
        </pc:sldMkLst>
        <pc:spChg chg="mod">
          <ac:chgData name="Mazzini Floriano" userId="3e24d98c-e49e-43c2-bb5c-40622a93c0c0" providerId="ADAL" clId="{087E0978-7D20-48E7-8C22-C4A2FFF5922B}" dt="2018-01-18T09:08:07.955" v="4461" actId="14100"/>
          <ac:spMkLst>
            <pc:docMk/>
            <pc:sldMk cId="680764721" sldId="293"/>
            <ac:spMk id="2" creationId="{04583996-3926-45EA-8DEA-1EFB5D63F59D}"/>
          </ac:spMkLst>
        </pc:spChg>
        <pc:spChg chg="mod">
          <ac:chgData name="Mazzini Floriano" userId="3e24d98c-e49e-43c2-bb5c-40622a93c0c0" providerId="ADAL" clId="{087E0978-7D20-48E7-8C22-C4A2FFF5922B}" dt="2018-01-18T10:01:39.762" v="4588"/>
          <ac:spMkLst>
            <pc:docMk/>
            <pc:sldMk cId="680764721" sldId="293"/>
            <ac:spMk id="3" creationId="{45B723C7-37D8-4379-850F-96EF874B9628}"/>
          </ac:spMkLst>
        </pc:spChg>
      </pc:sldChg>
      <pc:sldChg chg="addSp modSp add">
        <pc:chgData name="Mazzini Floriano" userId="3e24d98c-e49e-43c2-bb5c-40622a93c0c0" providerId="ADAL" clId="{087E0978-7D20-48E7-8C22-C4A2FFF5922B}" dt="2018-01-18T09:39:27.954" v="4506" actId="113"/>
        <pc:sldMkLst>
          <pc:docMk/>
          <pc:sldMk cId="3457722447" sldId="294"/>
        </pc:sldMkLst>
        <pc:spChg chg="add mod">
          <ac:chgData name="Mazzini Floriano" userId="3e24d98c-e49e-43c2-bb5c-40622a93c0c0" providerId="ADAL" clId="{087E0978-7D20-48E7-8C22-C4A2FFF5922B}" dt="2018-01-18T09:39:27.954" v="4506" actId="113"/>
          <ac:spMkLst>
            <pc:docMk/>
            <pc:sldMk cId="3457722447" sldId="294"/>
            <ac:spMk id="5" creationId="{5BC91207-1BEE-48FB-ADF8-820719ED5910}"/>
          </ac:spMkLst>
        </pc:spChg>
        <pc:picChg chg="add mod">
          <ac:chgData name="Mazzini Floriano" userId="3e24d98c-e49e-43c2-bb5c-40622a93c0c0" providerId="ADAL" clId="{087E0978-7D20-48E7-8C22-C4A2FFF5922B}" dt="2018-01-18T09:35:33.286" v="4487" actId="1076"/>
          <ac:picMkLst>
            <pc:docMk/>
            <pc:sldMk cId="3457722447" sldId="294"/>
            <ac:picMk id="4" creationId="{BD297533-A814-4C06-8C71-B73373B2CB7A}"/>
          </ac:picMkLst>
        </pc:picChg>
      </pc:sldChg>
      <pc:sldChg chg="addSp delSp modSp add del">
        <pc:chgData name="Mazzini Floriano" userId="3e24d98c-e49e-43c2-bb5c-40622a93c0c0" providerId="ADAL" clId="{087E0978-7D20-48E7-8C22-C4A2FFF5922B}" dt="2018-01-18T09:33:44.973" v="4481" actId="2696"/>
        <pc:sldMkLst>
          <pc:docMk/>
          <pc:sldMk cId="3166402537" sldId="295"/>
        </pc:sldMkLst>
        <pc:spChg chg="del">
          <ac:chgData name="Mazzini Floriano" userId="3e24d98c-e49e-43c2-bb5c-40622a93c0c0" providerId="ADAL" clId="{087E0978-7D20-48E7-8C22-C4A2FFF5922B}" dt="2018-01-18T09:33:20.740" v="4477" actId="2696"/>
          <ac:spMkLst>
            <pc:docMk/>
            <pc:sldMk cId="3166402537" sldId="295"/>
            <ac:spMk id="3" creationId="{288D4D4D-831D-41EA-96E7-9F4A25C0B01A}"/>
          </ac:spMkLst>
        </pc:spChg>
        <pc:picChg chg="add mod">
          <ac:chgData name="Mazzini Floriano" userId="3e24d98c-e49e-43c2-bb5c-40622a93c0c0" providerId="ADAL" clId="{087E0978-7D20-48E7-8C22-C4A2FFF5922B}" dt="2018-01-18T09:33:33.682" v="4480" actId="1076"/>
          <ac:picMkLst>
            <pc:docMk/>
            <pc:sldMk cId="3166402537" sldId="295"/>
            <ac:picMk id="4" creationId="{AF41C24A-0025-4C11-86E1-CC58EDCC898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D822D6-A6CE-4CD2-B92D-CDA4B73A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908300"/>
            <a:ext cx="8915399" cy="1627781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sz="36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Prodotti fitosanitari destinati ad utilizzatori non professionali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EF47152-3DEF-499C-BC54-1714D23DE5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buClr>
                <a:srgbClr val="E78712"/>
              </a:buClr>
            </a:pPr>
            <a:r>
              <a:rPr lang="it-IT" sz="2400" i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Floriano Mazzini </a:t>
            </a:r>
            <a:r>
              <a:rPr lang="it-IT" sz="2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– Servizio Fitosanitario</a:t>
            </a:r>
          </a:p>
          <a:p>
            <a:endParaRPr lang="it-IT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F386A-368B-465E-8F77-94F8863FF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0005" y="5300052"/>
            <a:ext cx="2840635" cy="398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558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74DD56-3BB0-4D58-AA3F-72CACE9D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Prodotti fitosanitari destinati ad utilizzatori non professionali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B996B1-A84C-4BE3-8EB8-262079A5A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000500"/>
          </a:xfrm>
        </p:spPr>
        <p:txBody>
          <a:bodyPr>
            <a:normAutofit/>
          </a:bodyPr>
          <a:lstStyle/>
          <a:p>
            <a:r>
              <a:rPr lang="it-IT" dirty="0"/>
              <a:t>Decreto in corso di pubblicazione (entrerà in vigore il quindicesimo giorno successivo a quello della sua pubblicazione)</a:t>
            </a:r>
          </a:p>
          <a:p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Indicazioni applicative </a:t>
            </a:r>
            <a:r>
              <a:rPr lang="it-IT" dirty="0"/>
              <a:t>trasmesse dal  Ministero della Salute con nota del 3 gennaio 2018 che anticipano i contenuti del decreto</a:t>
            </a:r>
          </a:p>
          <a:p>
            <a:r>
              <a:rPr lang="it-IT" dirty="0"/>
              <a:t>requisiti specifici dei prodotti fitosanitari destinati all’uso non professionale per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assicurare requisiti di sicurezza per la saluta umana e per l’ambiente </a:t>
            </a:r>
            <a:r>
              <a:rPr lang="it-IT" dirty="0"/>
              <a:t>in quanto l'utilizzatore non professionale non è sottoposto ad obbligo di formazione e non è comunemente in possesso di un'adeguata conoscenza dei potenziali effetti dannosi per la salute e per l’ambiente connessi all'uso dei prodotti fitosanitari</a:t>
            </a:r>
          </a:p>
        </p:txBody>
      </p:sp>
    </p:spTree>
    <p:extLst>
      <p:ext uri="{BB962C8B-B14F-4D97-AF65-F5344CB8AC3E}">
        <p14:creationId xmlns:p14="http://schemas.microsoft.com/office/powerpoint/2010/main" val="67921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27064E-2FF8-424E-B809-2CCE08437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4490"/>
          </a:xfrm>
        </p:spPr>
        <p:txBody>
          <a:bodyPr/>
          <a:lstStyle/>
          <a:p>
            <a:r>
              <a:rPr lang="it-IT" dirty="0"/>
              <a:t>Categorie dei </a:t>
            </a:r>
            <a:r>
              <a:rPr lang="it-IT" dirty="0" err="1"/>
              <a:t>PFnP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6722A1-0BCE-4AA2-A368-094167302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9900"/>
            <a:ext cx="8915400" cy="4171322"/>
          </a:xfrm>
        </p:spPr>
        <p:txBody>
          <a:bodyPr>
            <a:normAutofit/>
          </a:bodyPr>
          <a:lstStyle/>
          <a:p>
            <a:r>
              <a:rPr lang="it-IT" dirty="0"/>
              <a:t>I prodotti conformi ai requisiti previsti dal Decreto e consentiti per l’uso non professionale sono individuati mediante </a:t>
            </a:r>
            <a:r>
              <a:rPr lang="it-IT" b="1" dirty="0"/>
              <a:t>l’inserimento in etichetta </a:t>
            </a:r>
            <a:r>
              <a:rPr lang="it-IT" dirty="0"/>
              <a:t>della dicitura «</a:t>
            </a:r>
            <a:r>
              <a:rPr lang="it-IT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prodotto fitosanitario destinato agli utilizzatori non professionali</a:t>
            </a:r>
            <a:r>
              <a:rPr lang="it-IT" dirty="0"/>
              <a:t>»” e la sigla </a:t>
            </a:r>
            <a:r>
              <a:rPr lang="it-IT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PFnP</a:t>
            </a:r>
            <a:r>
              <a:rPr lang="it-IT" dirty="0"/>
              <a:t> posta dopo la denominazione commerciale del prodotto.</a:t>
            </a:r>
          </a:p>
          <a:p>
            <a:r>
              <a:rPr lang="it-IT" dirty="0"/>
              <a:t>Due categorie In funzione del campo di impiego:</a:t>
            </a:r>
          </a:p>
          <a:p>
            <a:pPr lvl="1"/>
            <a:r>
              <a:rPr lang="it-IT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PFnPO</a:t>
            </a:r>
            <a:r>
              <a:rPr lang="it-IT" dirty="0"/>
              <a:t>: prodotti da utilizzare esclusivamente per la difesa fitosanitaria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piante ornamentali</a:t>
            </a:r>
            <a:r>
              <a:rPr lang="it-IT" dirty="0"/>
              <a:t> in appartamento, balcone e giardino domestico e per il diserbo di specifiche aree all'interno del giardino domestico compresi viali, camminamenti e aree pavimentate</a:t>
            </a:r>
          </a:p>
          <a:p>
            <a:pPr lvl="1"/>
            <a:r>
              <a:rPr lang="it-IT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PFnPE</a:t>
            </a:r>
            <a:r>
              <a:rPr lang="it-IT" dirty="0"/>
              <a:t>: prodotti per la difesa fitosanitaria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piante edibili</a:t>
            </a:r>
            <a:r>
              <a:rPr lang="it-IT" dirty="0"/>
              <a:t>, destinate al consumo alimentare come pianta intera o in parti di essa compresi i frutti, e per il diserbo di specifiche aree all'interno della superficie coltivata. Possono essere contemporaneamente autorizzati anche come </a:t>
            </a:r>
            <a:r>
              <a:rPr lang="it-IT" dirty="0" err="1"/>
              <a:t>PFnPO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62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B9087-03ED-448F-803E-F79F98718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Misure transitorie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5FB35D-F18E-410E-9BE1-A1080193F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si applicano ai prodotti fitosanitari che, alla data di entrata in vigore del Decreto, risultano autorizzati per l’uso su piante ornamentali o edibili 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i quali non era richiesto il possesso del “patentino” ai sensi del DPR 290/01</a:t>
            </a:r>
            <a:r>
              <a:rPr lang="it-IT" dirty="0"/>
              <a:t>, venduti presso la grande distribuzione, garden-center o rivendite specializzate</a:t>
            </a:r>
          </a:p>
          <a:p>
            <a:r>
              <a:rPr lang="it-IT" dirty="0"/>
              <a:t>previa modifica dell’etichetta potranno essere consentiti per l’uso non professionale per un periodo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o 24 mesi </a:t>
            </a:r>
            <a:r>
              <a:rPr lang="it-IT" dirty="0"/>
              <a:t>in funzione delle loro caratteristiche tecniche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438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874D36-D279-4B17-B933-4B5622CB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Misure transitorie per piante ornamentali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3D6536-A411-47D3-BBBA-E05EEDDA2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sono provvisoriamente consentiti per l’uso non professionale nella categoria dei </a:t>
            </a:r>
            <a:r>
              <a:rPr lang="it-IT" dirty="0" err="1"/>
              <a:t>PFnPO</a:t>
            </a:r>
            <a:r>
              <a:rPr lang="it-IT" dirty="0"/>
              <a:t>, per 24 mesi dalla data di entrata in vigore del Decreto, i prodotti che a tale data sono già autorizzati per il trattamento delle piante ornamentali e dei fiori da balcone, da appartamento e da giardino domestico, noti come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4326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4831A6-9B70-4653-A8E9-D2E7D624A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Misure transitorie per piante edibili - 1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BD7EA9-BA77-4FE2-BA24-7579C3E7E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212" y="1727200"/>
            <a:ext cx="8915400" cy="4572000"/>
          </a:xfrm>
        </p:spPr>
        <p:txBody>
          <a:bodyPr>
            <a:normAutofit fontScale="92500"/>
          </a:bodyPr>
          <a:lstStyle/>
          <a:p>
            <a:r>
              <a:rPr lang="it-IT" dirty="0"/>
              <a:t>sono provvisoriamente consentiti per l’uso non professionale nella categoria dei </a:t>
            </a:r>
            <a:r>
              <a:rPr lang="it-IT" dirty="0" err="1"/>
              <a:t>PFnPE</a:t>
            </a:r>
            <a:r>
              <a:rPr lang="it-IT" dirty="0"/>
              <a:t>, i prodotti che alla data di entrata in vigore del Decreto risultano autorizzati per il trattamento di piante edibili 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recano in etichetta </a:t>
            </a:r>
            <a:r>
              <a:rPr lang="it-IT" dirty="0"/>
              <a:t>i pittogrammi e le indicazioni di pericolo che richiedevano il patentino, in particolare:</a:t>
            </a:r>
          </a:p>
          <a:p>
            <a:pPr lvl="1"/>
            <a:r>
              <a:rPr lang="it-IT" dirty="0"/>
              <a:t>pittogrammi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GHS6</a:t>
            </a:r>
            <a:r>
              <a:rPr lang="it-IT" dirty="0"/>
              <a:t> 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GHS8</a:t>
            </a:r>
            <a:r>
              <a:rPr lang="it-IT" dirty="0"/>
              <a:t> in combinazione con qualunque indicazione di pericolo</a:t>
            </a:r>
          </a:p>
          <a:p>
            <a:pPr lvl="1"/>
            <a:endParaRPr lang="it-IT" dirty="0"/>
          </a:p>
          <a:p>
            <a:pPr lvl="1"/>
            <a:r>
              <a:rPr lang="it-IT" dirty="0"/>
              <a:t>pittogramma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GHS7</a:t>
            </a:r>
            <a:r>
              <a:rPr lang="it-IT" dirty="0"/>
              <a:t> 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combinazione </a:t>
            </a:r>
            <a:r>
              <a:rPr lang="it-IT" dirty="0"/>
              <a:t>con le indicazioni di pericolo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H302</a:t>
            </a:r>
            <a:r>
              <a:rPr lang="it-IT" dirty="0"/>
              <a:t> (</a:t>
            </a:r>
            <a:r>
              <a:rPr lang="it-IT" i="1" dirty="0"/>
              <a:t>Nocivo se ingerito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H312</a:t>
            </a:r>
            <a:r>
              <a:rPr lang="it-IT" dirty="0"/>
              <a:t> (</a:t>
            </a:r>
            <a:r>
              <a:rPr lang="it-IT" i="1" dirty="0"/>
              <a:t>Nocivo per contatto con la pelle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H332</a:t>
            </a:r>
            <a:r>
              <a:rPr lang="it-IT" dirty="0"/>
              <a:t> (</a:t>
            </a:r>
            <a:r>
              <a:rPr lang="it-IT" i="1" dirty="0"/>
              <a:t>Nocivo se inalato</a:t>
            </a:r>
            <a:r>
              <a:rPr lang="it-IT" dirty="0"/>
              <a:t>)</a:t>
            </a:r>
          </a:p>
          <a:p>
            <a:pPr lvl="1"/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indicazioni di pericolo</a:t>
            </a:r>
            <a:r>
              <a:rPr lang="it-IT" dirty="0"/>
              <a:t>: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H336</a:t>
            </a:r>
            <a:r>
              <a:rPr lang="it-IT" dirty="0"/>
              <a:t> (</a:t>
            </a:r>
            <a:r>
              <a:rPr lang="it-IT" i="1" dirty="0"/>
              <a:t>Può provocare sonnolenza o vertigini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H335</a:t>
            </a:r>
            <a:r>
              <a:rPr lang="it-IT" dirty="0"/>
              <a:t> (</a:t>
            </a:r>
            <a:r>
              <a:rPr lang="it-IT" i="1" dirty="0"/>
              <a:t>Può irritare le vie respiratorie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H362</a:t>
            </a:r>
            <a:r>
              <a:rPr lang="it-IT" dirty="0"/>
              <a:t> (</a:t>
            </a:r>
            <a:r>
              <a:rPr lang="it-IT" i="1" dirty="0"/>
              <a:t>Può essere nocivo per i lattanti allattati al seno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EUH029</a:t>
            </a:r>
            <a:r>
              <a:rPr lang="it-IT" dirty="0"/>
              <a:t> (</a:t>
            </a:r>
            <a:r>
              <a:rPr lang="it-IT" i="1" dirty="0"/>
              <a:t>A contatto con l'acqua libera un gas tossico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EUH031</a:t>
            </a:r>
            <a:r>
              <a:rPr lang="it-IT" dirty="0"/>
              <a:t> (</a:t>
            </a:r>
            <a:r>
              <a:rPr lang="it-IT" i="1" dirty="0"/>
              <a:t>A contatto con acidi libera un gas tossico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EUH032</a:t>
            </a:r>
            <a:r>
              <a:rPr lang="it-IT" dirty="0"/>
              <a:t> (</a:t>
            </a:r>
            <a:r>
              <a:rPr lang="it-IT" i="1" dirty="0"/>
              <a:t>A contatto con acidi libera un gas altamente tossico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EUH070</a:t>
            </a:r>
            <a:r>
              <a:rPr lang="it-IT" dirty="0"/>
              <a:t> (</a:t>
            </a:r>
            <a:r>
              <a:rPr lang="it-IT" i="1" dirty="0"/>
              <a:t>Tossico per contatto oculare</a:t>
            </a:r>
            <a:r>
              <a:rPr lang="it-IT" dirty="0"/>
              <a:t>);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EUH071</a:t>
            </a:r>
            <a:r>
              <a:rPr lang="it-IT" dirty="0"/>
              <a:t> (</a:t>
            </a:r>
            <a:r>
              <a:rPr lang="it-IT" i="1" dirty="0"/>
              <a:t>Corrosivo per le vie respiratorie, anche in assenza di pittogramma</a:t>
            </a:r>
            <a:r>
              <a:rPr lang="it-IT" dirty="0"/>
              <a:t>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2B21B92-7ABE-48C0-BB8D-716324E94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8603" y="3816066"/>
            <a:ext cx="609998" cy="60755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F5AEC964-4414-4996-AFED-18F1E67E4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0157" y="3009515"/>
            <a:ext cx="624110" cy="62411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602011EA-5DC5-4E24-AA20-CE0775DDF3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565" y="3019170"/>
            <a:ext cx="637836" cy="63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6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AF2B10-C555-4935-A396-198166AB9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Misure transitorie per piante edibili - 2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4FAD3A-E003-445B-B15A-457AD8DA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01800"/>
            <a:ext cx="8915400" cy="4209422"/>
          </a:xfrm>
        </p:spPr>
        <p:txBody>
          <a:bodyPr>
            <a:normAutofit/>
          </a:bodyPr>
          <a:lstStyle/>
          <a:p>
            <a:r>
              <a:rPr lang="it-IT" dirty="0"/>
              <a:t>I prodotti che soddisfano i requisiti illustrati nella precedente slide possono essere consentiti per l’uso non professionale nella categoria dei </a:t>
            </a:r>
            <a:r>
              <a:rPr lang="it-IT" dirty="0" err="1"/>
              <a:t>PFnPE</a:t>
            </a:r>
            <a:r>
              <a:rPr lang="it-IT" dirty="0"/>
              <a:t>, fino al termine di: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mesi </a:t>
            </a:r>
            <a:r>
              <a:rPr lang="it-IT" dirty="0"/>
              <a:t>dalla data di entrata in vigore del Decreto, se sono in formulazione da utilizzare dopo aggiunta di acqua (in confezione monodose o </a:t>
            </a:r>
            <a:r>
              <a:rPr lang="it-IT" dirty="0" err="1"/>
              <a:t>multidose</a:t>
            </a:r>
            <a:r>
              <a:rPr lang="it-IT" dirty="0"/>
              <a:t>) contenente una quantità complessiva di formulato maggiore di 500 ml/g e minore o uguale a 1000 ml/g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mesi </a:t>
            </a:r>
            <a:r>
              <a:rPr lang="it-IT" dirty="0"/>
              <a:t>dalla data di entrata in vigore del Decreto, se trattasi di</a:t>
            </a:r>
          </a:p>
          <a:p>
            <a:pPr lvl="1"/>
            <a:r>
              <a:rPr lang="it-IT" dirty="0" err="1"/>
              <a:t>PFnPE</a:t>
            </a:r>
            <a:r>
              <a:rPr lang="it-IT" dirty="0"/>
              <a:t> in formulazione da utilizzare dopo aggiunta di acqua (in confezione monodose o </a:t>
            </a:r>
            <a:r>
              <a:rPr lang="it-IT" dirty="0" err="1"/>
              <a:t>multidose</a:t>
            </a:r>
            <a:r>
              <a:rPr lang="it-IT" dirty="0"/>
              <a:t>) contenente una quantità complessiva di formulato minore o uguale a 500 ml/g</a:t>
            </a:r>
          </a:p>
          <a:p>
            <a:pPr lvl="1"/>
            <a:r>
              <a:rPr lang="it-IT" dirty="0" err="1"/>
              <a:t>PFnPE</a:t>
            </a:r>
            <a:r>
              <a:rPr lang="it-IT" dirty="0"/>
              <a:t> pronti all’uso</a:t>
            </a:r>
          </a:p>
        </p:txBody>
      </p:sp>
    </p:spTree>
    <p:extLst>
      <p:ext uri="{BB962C8B-B14F-4D97-AF65-F5344CB8AC3E}">
        <p14:creationId xmlns:p14="http://schemas.microsoft.com/office/powerpoint/2010/main" val="4080193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583996-3926-45EA-8DEA-1EFB5D63F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3690"/>
          </a:xfrm>
        </p:spPr>
        <p:txBody>
          <a:bodyPr/>
          <a:lstStyle/>
          <a:p>
            <a:r>
              <a:rPr lang="it-IT" dirty="0"/>
              <a:t>Periodo di tolleranza - 3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B723C7-37D8-4379-850F-96EF874B9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7800"/>
            <a:ext cx="8915400" cy="4889500"/>
          </a:xfrm>
        </p:spPr>
        <p:txBody>
          <a:bodyPr>
            <a:normAutofit fontScale="92500"/>
          </a:bodyPr>
          <a:lstStyle/>
          <a:p>
            <a:r>
              <a:rPr lang="it-IT" dirty="0"/>
              <a:t>Il termine ultimo entro cui un prodotto fitosanitario è provvisoriamente consentito per l’uso non professionale, sia relativamente alla commercializzazione/vendita che all’uso, figura nella dicitura “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Prodotto fitosanitario destinato agli utilizzatori non professionali con validità fino al </a:t>
            </a:r>
            <a:r>
              <a:rPr lang="it-IT" dirty="0"/>
              <a:t>(6 o 24 mesi dalla data di entrata in vigore del Decreto)</a:t>
            </a:r>
          </a:p>
          <a:p>
            <a:r>
              <a:rPr lang="it-IT" dirty="0"/>
              <a:t>Decorso tale termine i prodotti che recano in etichetta la citata dicitura potranno essere acquistati ed utilizzati esclusivamente da utilizzatori professionali secondo i requisiti previsti per i prodotti ad uso professionale</a:t>
            </a:r>
          </a:p>
          <a:p>
            <a:r>
              <a:rPr lang="it-IT" dirty="0"/>
              <a:t>Sono da ritenersi destinati esclusivamente all’uso professionale i prodotti autorizzati per: </a:t>
            </a:r>
          </a:p>
          <a:p>
            <a:pPr lvl="1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concia</a:t>
            </a:r>
            <a:r>
              <a:rPr lang="it-IT" dirty="0"/>
              <a:t> delle sementi, trattamento dei prodotti vegetali successivamente alla raccolta</a:t>
            </a:r>
          </a:p>
          <a:p>
            <a:pPr lvl="1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fumigazione</a:t>
            </a:r>
            <a:r>
              <a:rPr lang="it-IT" dirty="0"/>
              <a:t> del terreno</a:t>
            </a:r>
          </a:p>
          <a:p>
            <a:pPr lvl="1"/>
            <a:r>
              <a:rPr lang="it-IT" dirty="0"/>
              <a:t>trattamento delle colture in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vivaio</a:t>
            </a:r>
            <a:r>
              <a:rPr lang="it-IT" dirty="0"/>
              <a:t> (ornamentali o edibili)</a:t>
            </a:r>
          </a:p>
          <a:p>
            <a:pPr lvl="1"/>
            <a:r>
              <a:rPr lang="it-IT" dirty="0"/>
              <a:t>impieghi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extra-agricoli diversi </a:t>
            </a:r>
            <a:r>
              <a:rPr lang="it-IT" dirty="0"/>
              <a:t>dal trattamento delle piante ornamentali in balcone, appartamento e giardino domestico o dal diserbo di specifiche aree all'interno del giardino domestico compresi viali, camminamenti e aree pavimentate</a:t>
            </a:r>
          </a:p>
        </p:txBody>
      </p:sp>
    </p:spTree>
    <p:extLst>
      <p:ext uri="{BB962C8B-B14F-4D97-AF65-F5344CB8AC3E}">
        <p14:creationId xmlns:p14="http://schemas.microsoft.com/office/powerpoint/2010/main" val="68076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1019</TotalTime>
  <Words>860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Filo</vt:lpstr>
      <vt:lpstr> Prodotti fitosanitari destinati ad utilizzatori non professionali</vt:lpstr>
      <vt:lpstr>Prodotti fitosanitari destinati ad utilizzatori non professionali</vt:lpstr>
      <vt:lpstr>Categorie dei PFnP</vt:lpstr>
      <vt:lpstr>Misure transitorie</vt:lpstr>
      <vt:lpstr>Misure transitorie per piante ornamentali</vt:lpstr>
      <vt:lpstr>Misure transitorie per piante edibili - 1</vt:lpstr>
      <vt:lpstr>Misure transitorie per piante edibili - 2</vt:lpstr>
      <vt:lpstr>Periodo di tolleranza - 3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Mazzini Floriano</dc:creator>
  <cp:lastModifiedBy>Nannini Roberta</cp:lastModifiedBy>
  <cp:revision>22</cp:revision>
  <dcterms:created xsi:type="dcterms:W3CDTF">2018-01-08T08:31:00Z</dcterms:created>
  <dcterms:modified xsi:type="dcterms:W3CDTF">2018-01-24T08:59:03Z</dcterms:modified>
</cp:coreProperties>
</file>